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colors22.xml" ContentType="application/vnd.openxmlformats-officedocument.drawingml.diagramColors+xml"/>
  <Override PartName="/ppt/diagrams/data35.xml" ContentType="application/vnd.openxmlformats-officedocument.drawingml.diagramData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diagrams/quickStyle39.xml" ContentType="application/vnd.openxmlformats-officedocument.drawingml.diagramStyl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diagrams/quickStyle28.xml" ContentType="application/vnd.openxmlformats-officedocument.drawingml.diagramStyl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diagrams/quickStyle17.xml" ContentType="application/vnd.openxmlformats-officedocument.drawingml.diagramStyle+xml"/>
  <Override PartName="/ppt/diagrams/layout39.xml" ContentType="application/vnd.openxmlformats-officedocument.drawingml.diagramLayout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layout28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8.xml" ContentType="application/vnd.openxmlformats-officedocument.drawingml.diagramColors+xml"/>
  <Override PartName="/ppt/diagrams/quickStyle42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quickStyle20.xml" ContentType="application/vnd.openxmlformats-officedocument.drawingml.diagramStyle+xml"/>
  <Override PartName="/ppt/diagrams/colors27.xml" ContentType="application/vnd.openxmlformats-officedocument.drawingml.diagramColors+xml"/>
  <Override PartName="/ppt/diagrams/data29.xml" ContentType="application/vnd.openxmlformats-officedocument.drawingml.diagramData+xml"/>
  <Override PartName="/ppt/diagrams/layout42.xml" ContentType="application/vnd.openxmlformats-officedocument.drawingml.diagramLayout+xml"/>
  <Override PartName="/ppt/slides/slide77.xml" ContentType="application/vnd.openxmlformats-officedocument.presentationml.slide+xml"/>
  <Override PartName="/ppt/diagrams/colors4.xml" ContentType="application/vnd.openxmlformats-officedocument.drawingml.diagramColors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layout3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layout20.xml" ContentType="application/vnd.openxmlformats-officedocument.drawingml.diagramLayout+xml"/>
  <Override PartName="/ppt/diagrams/colors41.xml" ContentType="application/vnd.openxmlformats-officedocument.drawingml.diagramColors+xml"/>
  <Override PartName="/ppt/slides/slide55.xml" ContentType="application/vnd.openxmlformats-officedocument.presentationml.slide+xml"/>
  <Override PartName="/ppt/diagrams/quickStyle3.xml" ContentType="application/vnd.openxmlformats-officedocument.drawingml.diagramStyle+xml"/>
  <Override PartName="/ppt/diagrams/colors30.xml" ContentType="application/vnd.openxmlformats-officedocument.drawingml.diagramColors+xml"/>
  <Override PartName="/ppt/diagrams/data32.xml" ContentType="application/vnd.openxmlformats-officedocument.drawingml.diagramData+xml"/>
  <Override PartName="/ppt/diagrams/data43.xml" ContentType="application/vnd.openxmlformats-officedocument.drawingml.diagramData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36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quickStyle25.xml" ContentType="application/vnd.openxmlformats-officedocument.drawingml.diagramStyle+xml"/>
  <Override PartName="/ppt/diagrams/layout36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diagrams/colors35.xml" ContentType="application/vnd.openxmlformats-officedocument.drawingml.diagramColors+xml"/>
  <Override PartName="/ppt/slides/slide49.xml" ContentType="application/vnd.openxmlformats-officedocument.presentationml.slide+xml"/>
  <Override PartName="/ppt/diagrams/colors24.xml" ContentType="application/vnd.openxmlformats-officedocument.drawingml.diagramColors+xml"/>
  <Override PartName="/ppt/diagrams/data37.xml" ContentType="application/vnd.openxmlformats-officedocument.drawingml.diagramData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diagrams/data33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Override PartName="/ppt/diagrams/quickStyle37.xml" ContentType="application/vnd.openxmlformats-officedocument.drawingml.diagramStyle+xml"/>
  <Override PartName="/ppt/diagrams/data40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19.xml" ContentType="application/vnd.openxmlformats-officedocument.drawingml.diagramLayout+xml"/>
  <Override PartName="/ppt/diagrams/quickStyle33.xml" ContentType="application/vnd.openxmlformats-officedocument.drawingml.diagramStyle+xml"/>
  <Override PartName="/ppt/diagrams/layout37.xml" ContentType="application/vnd.openxmlformats-officedocument.drawingml.diagramLayout+xml"/>
  <Override PartName="/ppt/diagrams/quickStyle44.xml" ContentType="application/vnd.openxmlformats-officedocument.drawingml.diagramStyl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layout26.xml" ContentType="application/vnd.openxmlformats-officedocument.drawingml.diagramLayout+xml"/>
  <Override PartName="/ppt/diagrams/colors29.xml" ContentType="application/vnd.openxmlformats-officedocument.drawingml.diagramColors+xml"/>
  <Override PartName="/ppt/diagrams/layout44.xml" ContentType="application/vnd.openxmlformats-officedocument.drawingml.diagramLayout+xml"/>
  <Override PartName="/ppt/slides/slide79.xml" ContentType="application/vnd.openxmlformats-officedocument.presentationml.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layout33.xml" ContentType="application/vnd.openxmlformats-officedocument.drawingml.diagramLayout+xml"/>
  <Override PartName="/ppt/diagrams/colors36.xml" ContentType="application/vnd.openxmlformats-officedocument.drawingml.diagramColors+xml"/>
  <Override PartName="/ppt/diagrams/quickStyle40.xml" ContentType="application/vnd.openxmlformats-officedocument.drawingml.diagramStyl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diagrams/data38.xml" ContentType="application/vnd.openxmlformats-officedocument.drawingml.diagramData+xml"/>
  <Override PartName="/ppt/diagrams/layout40.xml" ContentType="application/vnd.openxmlformats-officedocument.drawingml.diagramLayout+xml"/>
  <Override PartName="/ppt/diagrams/colors43.xml" ContentType="application/vnd.openxmlformats-officedocument.drawingml.diagramColors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diagrams/colors32.xml" ContentType="application/vnd.openxmlformats-officedocument.drawingml.diagramColors+xml"/>
  <Override PartName="/ppt/diagrams/data34.xml" ContentType="application/vnd.openxmlformats-officedocument.drawingml.diagramData+xml"/>
  <Override PartName="/ppt/diagrams/data45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drawings/drawing1.xml" ContentType="application/vnd.openxmlformats-officedocument.drawingml.chartshape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diagrams/data30.xml" ContentType="application/vnd.openxmlformats-officedocument.drawingml.diagramData+xml"/>
  <Override PartName="/ppt/diagrams/quickStyle38.xml" ContentType="application/vnd.openxmlformats-officedocument.drawingml.diagramStyle+xml"/>
  <Override PartName="/ppt/diagrams/data41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quickStyle27.xml" ContentType="application/vnd.openxmlformats-officedocument.drawingml.diagramStyle+xml"/>
  <Override PartName="/ppt/diagrams/layout38.xml" ContentType="application/vnd.openxmlformats-officedocument.drawingml.diagramLayout+xml"/>
  <Override PartName="/ppt/diagrams/quickStyle45.xml" ContentType="application/vnd.openxmlformats-officedocument.drawingml.diagramStyl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layout27.xml" ContentType="application/vnd.openxmlformats-officedocument.drawingml.diagramLayout+xml"/>
  <Override PartName="/ppt/diagrams/quickStyle34.xml" ContentType="application/vnd.openxmlformats-officedocument.drawingml.diagramStyl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layout34.xml" ContentType="application/vnd.openxmlformats-officedocument.drawingml.diagramLayout+xml"/>
  <Override PartName="/ppt/diagrams/colors37.xml" ContentType="application/vnd.openxmlformats-officedocument.drawingml.diagramColors+xml"/>
  <Override PartName="/ppt/diagrams/quickStyle41.xml" ContentType="application/vnd.openxmlformats-officedocument.drawingml.diagramStyle+xml"/>
  <Override PartName="/ppt/diagrams/layout45.xml" ContentType="application/vnd.openxmlformats-officedocument.drawingml.diagramLayout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diagrams/data39.xml" ContentType="application/vnd.openxmlformats-officedocument.drawingml.diagramData+xml"/>
  <Override PartName="/ppt/diagrams/layout41.xml" ContentType="application/vnd.openxmlformats-officedocument.drawingml.diagram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diagrams/colors33.xml" ContentType="application/vnd.openxmlformats-officedocument.drawingml.diagramColors+xml"/>
  <Override PartName="/ppt/diagrams/colors44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40.xml" ContentType="application/vnd.openxmlformats-officedocument.drawingml.diagramColors+xml"/>
  <Override PartName="/ppt/diagrams/data42.xml" ContentType="application/vnd.openxmlformats-officedocument.drawingml.diagramData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diagrams/data31.xml" ContentType="application/vnd.openxmlformats-officedocument.drawingml.diagramData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diagrams/quickStyle35.xml" ContentType="application/vnd.openxmlformats-officedocument.drawingml.diagram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35.xml" ContentType="application/vnd.openxmlformats-officedocument.drawingml.diagramLayout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diagrams/colors45.xml" ContentType="application/vnd.openxmlformats-officedocument.drawingml.diagramColor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diagrams/colors34.xml" ContentType="application/vnd.openxmlformats-officedocument.drawingml.diagramColors+xml"/>
  <Override PartName="/ppt/slides/slide48.xml" ContentType="application/vnd.openxmlformats-officedocument.presentationml.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diagrams/data36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29.xml" ContentType="application/vnd.openxmlformats-officedocument.drawingml.diagramStyle+xml"/>
  <Override PartName="/ppt/slides/slide51.xml" ContentType="application/vnd.openxmlformats-officedocument.presentationml.slide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ppt/slides/slide40.xml" ContentType="application/vnd.openxmlformats-officedocument.presentationml.slide+xml"/>
  <Override PartName="/ppt/diagrams/layout18.xml" ContentType="application/vnd.openxmlformats-officedocument.drawingml.diagramLayout+xml"/>
  <Override PartName="/ppt/diagrams/quickStyle43.xml" ContentType="application/vnd.openxmlformats-officedocument.drawingml.diagramStyle+xml"/>
  <Override PartName="/ppt/diagrams/layout2.xml" ContentType="application/vnd.openxmlformats-officedocument.drawingml.diagramLayout+xml"/>
  <Default Extension="gif" ContentType="image/gif"/>
  <Override PartName="/ppt/diagrams/colors28.xml" ContentType="application/vnd.openxmlformats-officedocument.drawingml.diagramColors+xml"/>
  <Override PartName="/ppt/diagrams/quickStyle32.xml" ContentType="application/vnd.openxmlformats-officedocument.drawingml.diagramStyle+xml"/>
  <Override PartName="/ppt/diagrams/colors39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layout32.xml" ContentType="application/vnd.openxmlformats-officedocument.drawingml.diagramLayout+xml"/>
  <Override PartName="/ppt/diagrams/layout43.xml" ContentType="application/vnd.openxmlformats-officedocument.drawingml.diagramLayout+xml"/>
  <Override PartName="/ppt/slides/slide78.xml" ContentType="application/vnd.openxmlformats-officedocument.presentationml.slide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31.xml" ContentType="application/vnd.openxmlformats-officedocument.drawingml.diagramColors+xml"/>
  <Override PartName="/ppt/diagrams/colors42.xml" ContentType="application/vnd.openxmlformats-officedocument.drawingml.diagramColors+xml"/>
  <Override PartName="/ppt/diagrams/data44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76" r:id="rId3"/>
    <p:sldId id="333" r:id="rId4"/>
    <p:sldId id="306" r:id="rId5"/>
    <p:sldId id="309" r:id="rId6"/>
    <p:sldId id="372" r:id="rId7"/>
    <p:sldId id="310" r:id="rId8"/>
    <p:sldId id="311" r:id="rId9"/>
    <p:sldId id="341" r:id="rId10"/>
    <p:sldId id="313" r:id="rId11"/>
    <p:sldId id="334" r:id="rId12"/>
    <p:sldId id="335" r:id="rId13"/>
    <p:sldId id="336" r:id="rId14"/>
    <p:sldId id="337" r:id="rId15"/>
    <p:sldId id="338" r:id="rId16"/>
    <p:sldId id="318" r:id="rId17"/>
    <p:sldId id="316" r:id="rId18"/>
    <p:sldId id="343" r:id="rId19"/>
    <p:sldId id="344" r:id="rId20"/>
    <p:sldId id="378" r:id="rId21"/>
    <p:sldId id="379" r:id="rId22"/>
    <p:sldId id="381" r:id="rId23"/>
    <p:sldId id="380" r:id="rId24"/>
    <p:sldId id="339" r:id="rId25"/>
    <p:sldId id="340" r:id="rId26"/>
    <p:sldId id="342" r:id="rId27"/>
    <p:sldId id="345" r:id="rId28"/>
    <p:sldId id="323" r:id="rId29"/>
    <p:sldId id="377" r:id="rId30"/>
    <p:sldId id="322" r:id="rId31"/>
    <p:sldId id="257" r:id="rId32"/>
    <p:sldId id="346" r:id="rId33"/>
    <p:sldId id="347" r:id="rId34"/>
    <p:sldId id="260" r:id="rId35"/>
    <p:sldId id="259" r:id="rId36"/>
    <p:sldId id="348" r:id="rId37"/>
    <p:sldId id="350" r:id="rId38"/>
    <p:sldId id="351" r:id="rId39"/>
    <p:sldId id="352" r:id="rId40"/>
    <p:sldId id="353" r:id="rId41"/>
    <p:sldId id="354" r:id="rId42"/>
    <p:sldId id="355" r:id="rId43"/>
    <p:sldId id="356" r:id="rId44"/>
    <p:sldId id="357" r:id="rId45"/>
    <p:sldId id="358" r:id="rId46"/>
    <p:sldId id="349" r:id="rId47"/>
    <p:sldId id="264" r:id="rId48"/>
    <p:sldId id="359" r:id="rId49"/>
    <p:sldId id="360" r:id="rId50"/>
    <p:sldId id="361" r:id="rId51"/>
    <p:sldId id="265" r:id="rId52"/>
    <p:sldId id="266" r:id="rId53"/>
    <p:sldId id="363" r:id="rId54"/>
    <p:sldId id="275" r:id="rId55"/>
    <p:sldId id="276" r:id="rId56"/>
    <p:sldId id="278" r:id="rId57"/>
    <p:sldId id="279" r:id="rId58"/>
    <p:sldId id="362" r:id="rId59"/>
    <p:sldId id="282" r:id="rId60"/>
    <p:sldId id="284" r:id="rId61"/>
    <p:sldId id="286" r:id="rId62"/>
    <p:sldId id="288" r:id="rId63"/>
    <p:sldId id="375" r:id="rId64"/>
    <p:sldId id="289" r:id="rId65"/>
    <p:sldId id="374" r:id="rId66"/>
    <p:sldId id="292" r:id="rId67"/>
    <p:sldId id="373" r:id="rId68"/>
    <p:sldId id="298" r:id="rId69"/>
    <p:sldId id="364" r:id="rId70"/>
    <p:sldId id="296" r:id="rId71"/>
    <p:sldId id="331" r:id="rId72"/>
    <p:sldId id="297" r:id="rId73"/>
    <p:sldId id="299" r:id="rId74"/>
    <p:sldId id="365" r:id="rId75"/>
    <p:sldId id="300" r:id="rId76"/>
    <p:sldId id="303" r:id="rId77"/>
    <p:sldId id="304" r:id="rId78"/>
    <p:sldId id="301" r:id="rId79"/>
    <p:sldId id="366" r:id="rId80"/>
    <p:sldId id="368" r:id="rId81"/>
    <p:sldId id="369" r:id="rId82"/>
    <p:sldId id="367" r:id="rId83"/>
    <p:sldId id="370" r:id="rId84"/>
    <p:sldId id="302" r:id="rId85"/>
    <p:sldId id="371" r:id="rId86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-1234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manager\Desktop\1.8.2018%20olfactor\olfactor%20obezite\obezite%20olfactor%20makale%20par&#231;alar&#305;\figures\figure%201%20%20gruplarag&#246;re%20ob%20volum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v>Normal weight</c:v>
          </c:tx>
          <c:val>
            <c:numRef>
              <c:f>'ob volume ort sutun'!$B$3</c:f>
              <c:numCache>
                <c:formatCode>General</c:formatCode>
                <c:ptCount val="1"/>
                <c:pt idx="0">
                  <c:v>46.4</c:v>
                </c:pt>
              </c:numCache>
            </c:numRef>
          </c:val>
        </c:ser>
        <c:ser>
          <c:idx val="1"/>
          <c:order val="1"/>
          <c:tx>
            <c:v>Overweight</c:v>
          </c:tx>
          <c:val>
            <c:numRef>
              <c:f>'ob volume ort sutun'!$C$3</c:f>
              <c:numCache>
                <c:formatCode>General</c:formatCode>
                <c:ptCount val="1"/>
                <c:pt idx="0">
                  <c:v>59.96</c:v>
                </c:pt>
              </c:numCache>
            </c:numRef>
          </c:val>
        </c:ser>
        <c:ser>
          <c:idx val="2"/>
          <c:order val="2"/>
          <c:tx>
            <c:v>Obese</c:v>
          </c:tx>
          <c:val>
            <c:numRef>
              <c:f>'ob volume ort sutun'!$D$3</c:f>
              <c:numCache>
                <c:formatCode>General</c:formatCode>
                <c:ptCount val="1"/>
                <c:pt idx="0">
                  <c:v>70.56</c:v>
                </c:pt>
              </c:numCache>
            </c:numRef>
          </c:val>
        </c:ser>
        <c:ser>
          <c:idx val="3"/>
          <c:order val="3"/>
          <c:tx>
            <c:v>Morbid</c:v>
          </c:tx>
          <c:val>
            <c:numRef>
              <c:f>'ob volume ort sutun'!$E$3</c:f>
              <c:numCache>
                <c:formatCode>General</c:formatCode>
                <c:ptCount val="1"/>
                <c:pt idx="0">
                  <c:v>59.8</c:v>
                </c:pt>
              </c:numCache>
            </c:numRef>
          </c:val>
        </c:ser>
        <c:shape val="box"/>
        <c:axId val="110403584"/>
        <c:axId val="110405120"/>
        <c:axId val="0"/>
      </c:bar3DChart>
      <c:catAx>
        <c:axId val="110403584"/>
        <c:scaling>
          <c:orientation val="minMax"/>
        </c:scaling>
        <c:delete val="1"/>
        <c:axPos val="b"/>
        <c:tickLblPos val="nextTo"/>
        <c:crossAx val="110405120"/>
        <c:crossesAt val="0"/>
        <c:auto val="1"/>
        <c:lblAlgn val="ctr"/>
        <c:lblOffset val="100"/>
      </c:catAx>
      <c:valAx>
        <c:axId val="110405120"/>
        <c:scaling>
          <c:orientation val="minMax"/>
        </c:scaling>
        <c:axPos val="l"/>
        <c:majorGridlines/>
        <c:numFmt formatCode="General" sourceLinked="1"/>
        <c:tickLblPos val="nextTo"/>
        <c:crossAx val="110403584"/>
        <c:crosses val="autoZero"/>
        <c:crossBetween val="between"/>
      </c:valAx>
    </c:plotArea>
    <c:legend>
      <c:legendPos val="r"/>
      <c:layout/>
    </c:legend>
    <c:plotVisOnly val="1"/>
  </c:chart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DA9EE4-CB59-4DCB-8BF5-250680D6C76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D54CAC8-EE1A-40D8-9BB9-2F659F8429C3}">
      <dgm:prSet phldrT="[Metin]"/>
      <dgm:spPr>
        <a:solidFill>
          <a:srgbClr val="FF0000"/>
        </a:solidFill>
      </dgm:spPr>
      <dgm:t>
        <a:bodyPr/>
        <a:lstStyle/>
        <a:p>
          <a:r>
            <a:rPr lang="tr-TR" dirty="0" smtClean="0"/>
            <a:t>I</a:t>
          </a:r>
          <a:endParaRPr lang="tr-TR" dirty="0"/>
        </a:p>
      </dgm:t>
    </dgm:pt>
    <dgm:pt modelId="{6C85880D-0D5A-4A2B-A039-4EDC8EE9E8D2}" type="parTrans" cxnId="{5A90C400-B219-4197-AFA3-662134CA28FB}">
      <dgm:prSet/>
      <dgm:spPr/>
      <dgm:t>
        <a:bodyPr/>
        <a:lstStyle/>
        <a:p>
          <a:endParaRPr lang="tr-TR"/>
        </a:p>
      </dgm:t>
    </dgm:pt>
    <dgm:pt modelId="{8FD72D7D-0DD3-47CC-88CB-A50874AF5574}" type="sibTrans" cxnId="{5A90C400-B219-4197-AFA3-662134CA28FB}">
      <dgm:prSet/>
      <dgm:spPr/>
      <dgm:t>
        <a:bodyPr/>
        <a:lstStyle/>
        <a:p>
          <a:endParaRPr lang="tr-TR"/>
        </a:p>
      </dgm:t>
    </dgm:pt>
    <dgm:pt modelId="{0B0F45AA-59F6-45FB-B2CA-BADA09DBA50E}">
      <dgm:prSet phldrT="[Metin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Evrimsel Tıbba Yaklaşım</a:t>
          </a:r>
          <a:endParaRPr lang="tr-TR" dirty="0"/>
        </a:p>
      </dgm:t>
    </dgm:pt>
    <dgm:pt modelId="{0D93794A-4095-41C8-B60C-DCC658737E36}" type="parTrans" cxnId="{40D92C69-5E19-4796-9D78-C7BE4B75327F}">
      <dgm:prSet/>
      <dgm:spPr/>
      <dgm:t>
        <a:bodyPr/>
        <a:lstStyle/>
        <a:p>
          <a:endParaRPr lang="tr-TR"/>
        </a:p>
      </dgm:t>
    </dgm:pt>
    <dgm:pt modelId="{D9941286-1AAC-4431-BB2A-1D7E5E5D1C04}" type="sibTrans" cxnId="{40D92C69-5E19-4796-9D78-C7BE4B75327F}">
      <dgm:prSet/>
      <dgm:spPr/>
      <dgm:t>
        <a:bodyPr/>
        <a:lstStyle/>
        <a:p>
          <a:endParaRPr lang="tr-TR"/>
        </a:p>
      </dgm:t>
    </dgm:pt>
    <dgm:pt modelId="{865D3B1F-2A1D-49B8-9A4B-7E1C0E2A20EA}">
      <dgm:prSet phldrT="[Metin]"/>
      <dgm:spPr>
        <a:solidFill>
          <a:srgbClr val="FF0000"/>
        </a:solidFill>
      </dgm:spPr>
      <dgm:t>
        <a:bodyPr/>
        <a:lstStyle/>
        <a:p>
          <a:r>
            <a:rPr lang="tr-TR" dirty="0" smtClean="0"/>
            <a:t>II</a:t>
          </a:r>
          <a:endParaRPr lang="tr-TR" dirty="0"/>
        </a:p>
      </dgm:t>
    </dgm:pt>
    <dgm:pt modelId="{89A70ADA-97A3-4DE3-96EB-F838B574C7FB}" type="parTrans" cxnId="{C895D041-A908-4289-9E12-70CAC7EA8CAB}">
      <dgm:prSet/>
      <dgm:spPr/>
      <dgm:t>
        <a:bodyPr/>
        <a:lstStyle/>
        <a:p>
          <a:endParaRPr lang="tr-TR"/>
        </a:p>
      </dgm:t>
    </dgm:pt>
    <dgm:pt modelId="{27021CD9-281C-4BBA-A379-374E736E5237}" type="sibTrans" cxnId="{C895D041-A908-4289-9E12-70CAC7EA8CAB}">
      <dgm:prSet/>
      <dgm:spPr/>
      <dgm:t>
        <a:bodyPr/>
        <a:lstStyle/>
        <a:p>
          <a:endParaRPr lang="tr-TR"/>
        </a:p>
      </dgm:t>
    </dgm:pt>
    <dgm:pt modelId="{7E8054DB-D241-4BE7-9C86-EF6CC8F01A6C}">
      <dgm:prSet phldrT="[Metin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err="1" smtClean="0"/>
            <a:t>Obezitenin</a:t>
          </a:r>
          <a:r>
            <a:rPr lang="tr-TR" dirty="0" smtClean="0"/>
            <a:t> Kökeni</a:t>
          </a:r>
          <a:endParaRPr lang="tr-TR" dirty="0"/>
        </a:p>
      </dgm:t>
    </dgm:pt>
    <dgm:pt modelId="{038F043E-7432-4130-9FB0-A12CA9D1D26C}" type="parTrans" cxnId="{3B10221C-8DB1-4AD5-9C3B-26C9476D5F9F}">
      <dgm:prSet/>
      <dgm:spPr/>
      <dgm:t>
        <a:bodyPr/>
        <a:lstStyle/>
        <a:p>
          <a:endParaRPr lang="tr-TR"/>
        </a:p>
      </dgm:t>
    </dgm:pt>
    <dgm:pt modelId="{DCE973DD-D69B-4786-B0E8-401E8B3D9CBB}" type="sibTrans" cxnId="{3B10221C-8DB1-4AD5-9C3B-26C9476D5F9F}">
      <dgm:prSet/>
      <dgm:spPr/>
      <dgm:t>
        <a:bodyPr/>
        <a:lstStyle/>
        <a:p>
          <a:endParaRPr lang="tr-TR"/>
        </a:p>
      </dgm:t>
    </dgm:pt>
    <dgm:pt modelId="{C7EEE394-2EA2-4A06-A738-EC9161401273}">
      <dgm:prSet phldrT="[Metin]"/>
      <dgm:spPr>
        <a:solidFill>
          <a:srgbClr val="FF0000"/>
        </a:solidFill>
      </dgm:spPr>
      <dgm:t>
        <a:bodyPr/>
        <a:lstStyle/>
        <a:p>
          <a:r>
            <a:rPr lang="tr-TR" dirty="0" smtClean="0"/>
            <a:t>III</a:t>
          </a:r>
          <a:endParaRPr lang="tr-TR" dirty="0"/>
        </a:p>
      </dgm:t>
    </dgm:pt>
    <dgm:pt modelId="{55F0712D-6547-4949-947E-E72A2F583FE2}" type="parTrans" cxnId="{D3463C70-53B3-499A-8EAC-2FED86594C54}">
      <dgm:prSet/>
      <dgm:spPr/>
      <dgm:t>
        <a:bodyPr/>
        <a:lstStyle/>
        <a:p>
          <a:endParaRPr lang="tr-TR"/>
        </a:p>
      </dgm:t>
    </dgm:pt>
    <dgm:pt modelId="{BB9EB045-9F57-42CA-86F2-534D1D4BE7F3}" type="sibTrans" cxnId="{D3463C70-53B3-499A-8EAC-2FED86594C54}">
      <dgm:prSet/>
      <dgm:spPr/>
      <dgm:t>
        <a:bodyPr/>
        <a:lstStyle/>
        <a:p>
          <a:endParaRPr lang="tr-TR"/>
        </a:p>
      </dgm:t>
    </dgm:pt>
    <dgm:pt modelId="{DB8C6CC4-D926-47BD-B64E-1EF063337F93}">
      <dgm:prSet phldrT="[Metin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err="1" smtClean="0"/>
            <a:t>Obeziteye</a:t>
          </a:r>
          <a:r>
            <a:rPr lang="tr-TR" dirty="0" smtClean="0"/>
            <a:t> Evrimsel Yaklaşım</a:t>
          </a:r>
          <a:endParaRPr lang="tr-TR" dirty="0"/>
        </a:p>
      </dgm:t>
    </dgm:pt>
    <dgm:pt modelId="{F9A76014-0E3E-4D28-A184-84168C3A0CA1}" type="parTrans" cxnId="{A1D7A798-F55E-4568-9AA8-217C8C4B88C9}">
      <dgm:prSet/>
      <dgm:spPr/>
      <dgm:t>
        <a:bodyPr/>
        <a:lstStyle/>
        <a:p>
          <a:endParaRPr lang="tr-TR"/>
        </a:p>
      </dgm:t>
    </dgm:pt>
    <dgm:pt modelId="{1BA35A05-8CF9-453A-8923-89F13DE1B510}" type="sibTrans" cxnId="{A1D7A798-F55E-4568-9AA8-217C8C4B88C9}">
      <dgm:prSet/>
      <dgm:spPr/>
      <dgm:t>
        <a:bodyPr/>
        <a:lstStyle/>
        <a:p>
          <a:endParaRPr lang="tr-TR"/>
        </a:p>
      </dgm:t>
    </dgm:pt>
    <dgm:pt modelId="{F8655FAF-324E-4BD8-B4C4-D060E0B78691}">
      <dgm:prSet phldrT="[Metin]"/>
      <dgm:spPr>
        <a:solidFill>
          <a:srgbClr val="FF0000"/>
        </a:solidFill>
      </dgm:spPr>
      <dgm:t>
        <a:bodyPr/>
        <a:lstStyle/>
        <a:p>
          <a:r>
            <a:rPr lang="tr-TR" dirty="0" smtClean="0"/>
            <a:t>IV</a:t>
          </a:r>
          <a:endParaRPr lang="tr-TR" dirty="0"/>
        </a:p>
      </dgm:t>
    </dgm:pt>
    <dgm:pt modelId="{21D0DE65-A8DB-4B82-B590-481C3645BB4C}" type="parTrans" cxnId="{A1EBF8F5-63B2-4941-8C60-9B9240BD5B75}">
      <dgm:prSet/>
      <dgm:spPr/>
      <dgm:t>
        <a:bodyPr/>
        <a:lstStyle/>
        <a:p>
          <a:endParaRPr lang="tr-TR"/>
        </a:p>
      </dgm:t>
    </dgm:pt>
    <dgm:pt modelId="{04B4D312-FE89-438A-BDD9-77020BA1BC02}" type="sibTrans" cxnId="{A1EBF8F5-63B2-4941-8C60-9B9240BD5B75}">
      <dgm:prSet/>
      <dgm:spPr/>
      <dgm:t>
        <a:bodyPr/>
        <a:lstStyle/>
        <a:p>
          <a:endParaRPr lang="tr-TR"/>
        </a:p>
      </dgm:t>
    </dgm:pt>
    <dgm:pt modelId="{52BB18B9-B43E-4D85-9BE6-9D034E05D4E2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Günümüzde </a:t>
          </a:r>
          <a:r>
            <a:rPr lang="tr-TR" dirty="0" err="1" smtClean="0"/>
            <a:t>obezojenik</a:t>
          </a:r>
          <a:r>
            <a:rPr lang="tr-TR" dirty="0" smtClean="0"/>
            <a:t> çevre</a:t>
          </a:r>
          <a:endParaRPr lang="tr-TR" dirty="0"/>
        </a:p>
      </dgm:t>
    </dgm:pt>
    <dgm:pt modelId="{6DCE30C0-F5F2-4814-936F-BB43A512BB6E}" type="parTrans" cxnId="{BCC5EBB4-B129-4E45-ABD9-1DEA85FF8CEB}">
      <dgm:prSet/>
      <dgm:spPr/>
      <dgm:t>
        <a:bodyPr/>
        <a:lstStyle/>
        <a:p>
          <a:endParaRPr lang="tr-TR"/>
        </a:p>
      </dgm:t>
    </dgm:pt>
    <dgm:pt modelId="{7EE8874D-1100-4CCD-9A6F-1D8867ABE884}" type="sibTrans" cxnId="{BCC5EBB4-B129-4E45-ABD9-1DEA85FF8CEB}">
      <dgm:prSet/>
      <dgm:spPr/>
      <dgm:t>
        <a:bodyPr/>
        <a:lstStyle/>
        <a:p>
          <a:endParaRPr lang="tr-TR"/>
        </a:p>
      </dgm:t>
    </dgm:pt>
    <dgm:pt modelId="{AACD9531-DD0D-4858-BC20-E93259CC22CB}">
      <dgm:prSet phldrT="[Metin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(</a:t>
          </a:r>
          <a:r>
            <a:rPr lang="tr-TR" dirty="0" err="1" smtClean="0"/>
            <a:t>Obeziteyi</a:t>
          </a:r>
          <a:r>
            <a:rPr lang="tr-TR" dirty="0" smtClean="0"/>
            <a:t> açıklayan evrimsel kuramlar)</a:t>
          </a:r>
          <a:endParaRPr lang="tr-TR" dirty="0"/>
        </a:p>
      </dgm:t>
    </dgm:pt>
    <dgm:pt modelId="{5F44DDB6-2927-4C33-8A18-37954CE539EE}" type="parTrans" cxnId="{B7B48D0A-9D51-4FDE-BB99-994D2174EAA1}">
      <dgm:prSet/>
      <dgm:spPr/>
    </dgm:pt>
    <dgm:pt modelId="{904D67D9-C9AB-45E4-9386-9577D73ADEE0}" type="sibTrans" cxnId="{B7B48D0A-9D51-4FDE-BB99-994D2174EAA1}">
      <dgm:prSet/>
      <dgm:spPr/>
    </dgm:pt>
    <dgm:pt modelId="{88A3E6AC-1F5C-41B3-960F-C475592F011B}" type="pres">
      <dgm:prSet presAssocID="{20DA9EE4-CB59-4DCB-8BF5-250680D6C76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57F5734-F3D6-46DC-8D7D-486276D579C1}" type="pres">
      <dgm:prSet presAssocID="{6D54CAC8-EE1A-40D8-9BB9-2F659F8429C3}" presName="composite" presStyleCnt="0"/>
      <dgm:spPr/>
    </dgm:pt>
    <dgm:pt modelId="{64610BAC-7C6E-4CC2-9502-118534FA7A0A}" type="pres">
      <dgm:prSet presAssocID="{6D54CAC8-EE1A-40D8-9BB9-2F659F8429C3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362E06B-E489-4239-861E-1775FEF882E3}" type="pres">
      <dgm:prSet presAssocID="{6D54CAC8-EE1A-40D8-9BB9-2F659F8429C3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3ED513A-836A-4B6A-8B8D-2983D08A477C}" type="pres">
      <dgm:prSet presAssocID="{8FD72D7D-0DD3-47CC-88CB-A50874AF5574}" presName="sp" presStyleCnt="0"/>
      <dgm:spPr/>
    </dgm:pt>
    <dgm:pt modelId="{10A6BF7B-7CCF-4DD6-8248-AAE11C588A1D}" type="pres">
      <dgm:prSet presAssocID="{865D3B1F-2A1D-49B8-9A4B-7E1C0E2A20EA}" presName="composite" presStyleCnt="0"/>
      <dgm:spPr/>
    </dgm:pt>
    <dgm:pt modelId="{9A598F60-1CAE-499C-A79D-6EF8ABC7F798}" type="pres">
      <dgm:prSet presAssocID="{865D3B1F-2A1D-49B8-9A4B-7E1C0E2A20EA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6D41A8A-C1DD-4256-B544-9939FAB300AC}" type="pres">
      <dgm:prSet presAssocID="{865D3B1F-2A1D-49B8-9A4B-7E1C0E2A20EA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8E4F2BF-061F-48DA-9878-E5AB6BFE9FBD}" type="pres">
      <dgm:prSet presAssocID="{27021CD9-281C-4BBA-A379-374E736E5237}" presName="sp" presStyleCnt="0"/>
      <dgm:spPr/>
    </dgm:pt>
    <dgm:pt modelId="{BAC1EF20-5CE8-4F72-8193-BD27BFF5B99C}" type="pres">
      <dgm:prSet presAssocID="{C7EEE394-2EA2-4A06-A738-EC9161401273}" presName="composite" presStyleCnt="0"/>
      <dgm:spPr/>
    </dgm:pt>
    <dgm:pt modelId="{CA5EA80A-B556-4AAC-B164-E8659F5954DF}" type="pres">
      <dgm:prSet presAssocID="{C7EEE394-2EA2-4A06-A738-EC9161401273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7EBBE9B-8102-4D86-B91A-F191C633E44E}" type="pres">
      <dgm:prSet presAssocID="{C7EEE394-2EA2-4A06-A738-EC9161401273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D5A2FD8-A27B-40CA-8F23-E2CA37E9E532}" type="pres">
      <dgm:prSet presAssocID="{BB9EB045-9F57-42CA-86F2-534D1D4BE7F3}" presName="sp" presStyleCnt="0"/>
      <dgm:spPr/>
    </dgm:pt>
    <dgm:pt modelId="{60736744-B847-4F49-95ED-969598825439}" type="pres">
      <dgm:prSet presAssocID="{F8655FAF-324E-4BD8-B4C4-D060E0B78691}" presName="composite" presStyleCnt="0"/>
      <dgm:spPr/>
    </dgm:pt>
    <dgm:pt modelId="{2473A051-A413-4056-A217-5873BE9C2B18}" type="pres">
      <dgm:prSet presAssocID="{F8655FAF-324E-4BD8-B4C4-D060E0B78691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7E48646-5B2A-427F-B1A1-160ACB8B7EE9}" type="pres">
      <dgm:prSet presAssocID="{F8655FAF-324E-4BD8-B4C4-D060E0B78691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3B10221C-8DB1-4AD5-9C3B-26C9476D5F9F}" srcId="{865D3B1F-2A1D-49B8-9A4B-7E1C0E2A20EA}" destId="{7E8054DB-D241-4BE7-9C86-EF6CC8F01A6C}" srcOrd="0" destOrd="0" parTransId="{038F043E-7432-4130-9FB0-A12CA9D1D26C}" sibTransId="{DCE973DD-D69B-4786-B0E8-401E8B3D9CBB}"/>
    <dgm:cxn modelId="{02FBB482-E53E-4451-9DFF-2340FAA842F9}" type="presOf" srcId="{F8655FAF-324E-4BD8-B4C4-D060E0B78691}" destId="{2473A051-A413-4056-A217-5873BE9C2B18}" srcOrd="0" destOrd="0" presId="urn:microsoft.com/office/officeart/2005/8/layout/chevron2"/>
    <dgm:cxn modelId="{B7B48D0A-9D51-4FDE-BB99-994D2174EAA1}" srcId="{DB8C6CC4-D926-47BD-B64E-1EF063337F93}" destId="{AACD9531-DD0D-4858-BC20-E93259CC22CB}" srcOrd="0" destOrd="0" parTransId="{5F44DDB6-2927-4C33-8A18-37954CE539EE}" sibTransId="{904D67D9-C9AB-45E4-9386-9577D73ADEE0}"/>
    <dgm:cxn modelId="{218518F4-7261-4D10-B083-3EE4D9A0C574}" type="presOf" srcId="{DB8C6CC4-D926-47BD-B64E-1EF063337F93}" destId="{27EBBE9B-8102-4D86-B91A-F191C633E44E}" srcOrd="0" destOrd="0" presId="urn:microsoft.com/office/officeart/2005/8/layout/chevron2"/>
    <dgm:cxn modelId="{5A90C400-B219-4197-AFA3-662134CA28FB}" srcId="{20DA9EE4-CB59-4DCB-8BF5-250680D6C76E}" destId="{6D54CAC8-EE1A-40D8-9BB9-2F659F8429C3}" srcOrd="0" destOrd="0" parTransId="{6C85880D-0D5A-4A2B-A039-4EDC8EE9E8D2}" sibTransId="{8FD72D7D-0DD3-47CC-88CB-A50874AF5574}"/>
    <dgm:cxn modelId="{BB927D21-1076-46DD-9681-4EC3A67A4522}" type="presOf" srcId="{0B0F45AA-59F6-45FB-B2CA-BADA09DBA50E}" destId="{B362E06B-E489-4239-861E-1775FEF882E3}" srcOrd="0" destOrd="0" presId="urn:microsoft.com/office/officeart/2005/8/layout/chevron2"/>
    <dgm:cxn modelId="{A49564E5-9621-4831-872D-B9D065B10C1B}" type="presOf" srcId="{20DA9EE4-CB59-4DCB-8BF5-250680D6C76E}" destId="{88A3E6AC-1F5C-41B3-960F-C475592F011B}" srcOrd="0" destOrd="0" presId="urn:microsoft.com/office/officeart/2005/8/layout/chevron2"/>
    <dgm:cxn modelId="{D3463C70-53B3-499A-8EAC-2FED86594C54}" srcId="{20DA9EE4-CB59-4DCB-8BF5-250680D6C76E}" destId="{C7EEE394-2EA2-4A06-A738-EC9161401273}" srcOrd="2" destOrd="0" parTransId="{55F0712D-6547-4949-947E-E72A2F583FE2}" sibTransId="{BB9EB045-9F57-42CA-86F2-534D1D4BE7F3}"/>
    <dgm:cxn modelId="{A1EBF8F5-63B2-4941-8C60-9B9240BD5B75}" srcId="{20DA9EE4-CB59-4DCB-8BF5-250680D6C76E}" destId="{F8655FAF-324E-4BD8-B4C4-D060E0B78691}" srcOrd="3" destOrd="0" parTransId="{21D0DE65-A8DB-4B82-B590-481C3645BB4C}" sibTransId="{04B4D312-FE89-438A-BDD9-77020BA1BC02}"/>
    <dgm:cxn modelId="{40D92C69-5E19-4796-9D78-C7BE4B75327F}" srcId="{6D54CAC8-EE1A-40D8-9BB9-2F659F8429C3}" destId="{0B0F45AA-59F6-45FB-B2CA-BADA09DBA50E}" srcOrd="0" destOrd="0" parTransId="{0D93794A-4095-41C8-B60C-DCC658737E36}" sibTransId="{D9941286-1AAC-4431-BB2A-1D7E5E5D1C04}"/>
    <dgm:cxn modelId="{BCC5EBB4-B129-4E45-ABD9-1DEA85FF8CEB}" srcId="{F8655FAF-324E-4BD8-B4C4-D060E0B78691}" destId="{52BB18B9-B43E-4D85-9BE6-9D034E05D4E2}" srcOrd="0" destOrd="0" parTransId="{6DCE30C0-F5F2-4814-936F-BB43A512BB6E}" sibTransId="{7EE8874D-1100-4CCD-9A6F-1D8867ABE884}"/>
    <dgm:cxn modelId="{920AF470-A3D8-4C2E-9D8E-A646338533EF}" type="presOf" srcId="{7E8054DB-D241-4BE7-9C86-EF6CC8F01A6C}" destId="{46D41A8A-C1DD-4256-B544-9939FAB300AC}" srcOrd="0" destOrd="0" presId="urn:microsoft.com/office/officeart/2005/8/layout/chevron2"/>
    <dgm:cxn modelId="{A1D7A798-F55E-4568-9AA8-217C8C4B88C9}" srcId="{C7EEE394-2EA2-4A06-A738-EC9161401273}" destId="{DB8C6CC4-D926-47BD-B64E-1EF063337F93}" srcOrd="0" destOrd="0" parTransId="{F9A76014-0E3E-4D28-A184-84168C3A0CA1}" sibTransId="{1BA35A05-8CF9-453A-8923-89F13DE1B510}"/>
    <dgm:cxn modelId="{47DDF24E-48F7-4EC7-957A-106CA1A639A0}" type="presOf" srcId="{6D54CAC8-EE1A-40D8-9BB9-2F659F8429C3}" destId="{64610BAC-7C6E-4CC2-9502-118534FA7A0A}" srcOrd="0" destOrd="0" presId="urn:microsoft.com/office/officeart/2005/8/layout/chevron2"/>
    <dgm:cxn modelId="{71A920BF-052E-42EC-992B-6BE66CC5CB60}" type="presOf" srcId="{865D3B1F-2A1D-49B8-9A4B-7E1C0E2A20EA}" destId="{9A598F60-1CAE-499C-A79D-6EF8ABC7F798}" srcOrd="0" destOrd="0" presId="urn:microsoft.com/office/officeart/2005/8/layout/chevron2"/>
    <dgm:cxn modelId="{C895D041-A908-4289-9E12-70CAC7EA8CAB}" srcId="{20DA9EE4-CB59-4DCB-8BF5-250680D6C76E}" destId="{865D3B1F-2A1D-49B8-9A4B-7E1C0E2A20EA}" srcOrd="1" destOrd="0" parTransId="{89A70ADA-97A3-4DE3-96EB-F838B574C7FB}" sibTransId="{27021CD9-281C-4BBA-A379-374E736E5237}"/>
    <dgm:cxn modelId="{E2E3849E-CC75-4888-9C14-C51636156C19}" type="presOf" srcId="{52BB18B9-B43E-4D85-9BE6-9D034E05D4E2}" destId="{47E48646-5B2A-427F-B1A1-160ACB8B7EE9}" srcOrd="0" destOrd="0" presId="urn:microsoft.com/office/officeart/2005/8/layout/chevron2"/>
    <dgm:cxn modelId="{CE3BA282-00C2-4A19-8A4F-2E45AA655F78}" type="presOf" srcId="{C7EEE394-2EA2-4A06-A738-EC9161401273}" destId="{CA5EA80A-B556-4AAC-B164-E8659F5954DF}" srcOrd="0" destOrd="0" presId="urn:microsoft.com/office/officeart/2005/8/layout/chevron2"/>
    <dgm:cxn modelId="{DDAECD0E-50D9-49CE-B760-A84097EFA1D4}" type="presOf" srcId="{AACD9531-DD0D-4858-BC20-E93259CC22CB}" destId="{27EBBE9B-8102-4D86-B91A-F191C633E44E}" srcOrd="0" destOrd="1" presId="urn:microsoft.com/office/officeart/2005/8/layout/chevron2"/>
    <dgm:cxn modelId="{0249C7DE-D4D8-4AEE-A301-1553A2669E49}" type="presParOf" srcId="{88A3E6AC-1F5C-41B3-960F-C475592F011B}" destId="{B57F5734-F3D6-46DC-8D7D-486276D579C1}" srcOrd="0" destOrd="0" presId="urn:microsoft.com/office/officeart/2005/8/layout/chevron2"/>
    <dgm:cxn modelId="{7494A677-1E33-4A9C-9BD2-F60A63C9D97A}" type="presParOf" srcId="{B57F5734-F3D6-46DC-8D7D-486276D579C1}" destId="{64610BAC-7C6E-4CC2-9502-118534FA7A0A}" srcOrd="0" destOrd="0" presId="urn:microsoft.com/office/officeart/2005/8/layout/chevron2"/>
    <dgm:cxn modelId="{D4754509-F9D4-438B-9DA9-63A1945F42A1}" type="presParOf" srcId="{B57F5734-F3D6-46DC-8D7D-486276D579C1}" destId="{B362E06B-E489-4239-861E-1775FEF882E3}" srcOrd="1" destOrd="0" presId="urn:microsoft.com/office/officeart/2005/8/layout/chevron2"/>
    <dgm:cxn modelId="{E8795789-AC35-472D-8DF1-7EBB6DFB295D}" type="presParOf" srcId="{88A3E6AC-1F5C-41B3-960F-C475592F011B}" destId="{A3ED513A-836A-4B6A-8B8D-2983D08A477C}" srcOrd="1" destOrd="0" presId="urn:microsoft.com/office/officeart/2005/8/layout/chevron2"/>
    <dgm:cxn modelId="{17C98E60-0FA1-4442-AB4E-6BDE737A59D1}" type="presParOf" srcId="{88A3E6AC-1F5C-41B3-960F-C475592F011B}" destId="{10A6BF7B-7CCF-4DD6-8248-AAE11C588A1D}" srcOrd="2" destOrd="0" presId="urn:microsoft.com/office/officeart/2005/8/layout/chevron2"/>
    <dgm:cxn modelId="{48FBF613-24C1-4976-9481-B00B380CA94E}" type="presParOf" srcId="{10A6BF7B-7CCF-4DD6-8248-AAE11C588A1D}" destId="{9A598F60-1CAE-499C-A79D-6EF8ABC7F798}" srcOrd="0" destOrd="0" presId="urn:microsoft.com/office/officeart/2005/8/layout/chevron2"/>
    <dgm:cxn modelId="{AA3BD26A-D8A8-4967-8EA5-53953B4C80CF}" type="presParOf" srcId="{10A6BF7B-7CCF-4DD6-8248-AAE11C588A1D}" destId="{46D41A8A-C1DD-4256-B544-9939FAB300AC}" srcOrd="1" destOrd="0" presId="urn:microsoft.com/office/officeart/2005/8/layout/chevron2"/>
    <dgm:cxn modelId="{D4BE5C4E-7764-442A-9879-05399145CB4C}" type="presParOf" srcId="{88A3E6AC-1F5C-41B3-960F-C475592F011B}" destId="{18E4F2BF-061F-48DA-9878-E5AB6BFE9FBD}" srcOrd="3" destOrd="0" presId="urn:microsoft.com/office/officeart/2005/8/layout/chevron2"/>
    <dgm:cxn modelId="{5247E042-5055-4325-BFD7-260FB0133F50}" type="presParOf" srcId="{88A3E6AC-1F5C-41B3-960F-C475592F011B}" destId="{BAC1EF20-5CE8-4F72-8193-BD27BFF5B99C}" srcOrd="4" destOrd="0" presId="urn:microsoft.com/office/officeart/2005/8/layout/chevron2"/>
    <dgm:cxn modelId="{0C3F0F8E-3B94-4B6B-814E-3E2149E18EFC}" type="presParOf" srcId="{BAC1EF20-5CE8-4F72-8193-BD27BFF5B99C}" destId="{CA5EA80A-B556-4AAC-B164-E8659F5954DF}" srcOrd="0" destOrd="0" presId="urn:microsoft.com/office/officeart/2005/8/layout/chevron2"/>
    <dgm:cxn modelId="{45D6EF3E-9B4D-47D5-87EB-570ECB6828CE}" type="presParOf" srcId="{BAC1EF20-5CE8-4F72-8193-BD27BFF5B99C}" destId="{27EBBE9B-8102-4D86-B91A-F191C633E44E}" srcOrd="1" destOrd="0" presId="urn:microsoft.com/office/officeart/2005/8/layout/chevron2"/>
    <dgm:cxn modelId="{35FE64BC-F131-4317-A592-34354A23FA79}" type="presParOf" srcId="{88A3E6AC-1F5C-41B3-960F-C475592F011B}" destId="{CD5A2FD8-A27B-40CA-8F23-E2CA37E9E532}" srcOrd="5" destOrd="0" presId="urn:microsoft.com/office/officeart/2005/8/layout/chevron2"/>
    <dgm:cxn modelId="{3958AB60-39EF-4AF3-9767-6BE82650A6B9}" type="presParOf" srcId="{88A3E6AC-1F5C-41B3-960F-C475592F011B}" destId="{60736744-B847-4F49-95ED-969598825439}" srcOrd="6" destOrd="0" presId="urn:microsoft.com/office/officeart/2005/8/layout/chevron2"/>
    <dgm:cxn modelId="{B5CFFF30-DC92-4CAD-B5FD-DAB52DF8DF7B}" type="presParOf" srcId="{60736744-B847-4F49-95ED-969598825439}" destId="{2473A051-A413-4056-A217-5873BE9C2B18}" srcOrd="0" destOrd="0" presId="urn:microsoft.com/office/officeart/2005/8/layout/chevron2"/>
    <dgm:cxn modelId="{221B4FD9-CD3B-4358-8342-D1680F6BEBDA}" type="presParOf" srcId="{60736744-B847-4F49-95ED-969598825439}" destId="{47E48646-5B2A-427F-B1A1-160ACB8B7EE9}" srcOrd="1" destOrd="0" presId="urn:microsoft.com/office/officeart/2005/8/layout/chevron2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692448A-2A8B-47D7-B362-60D2E7D25EB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1A115B88-EE7B-45C8-956B-3296124C2F0A}">
      <dgm:prSet phldrT="[Metin]" custT="1"/>
      <dgm:spPr>
        <a:solidFill>
          <a:schemeClr val="tx1"/>
        </a:solidFill>
      </dgm:spPr>
      <dgm:t>
        <a:bodyPr/>
        <a:lstStyle/>
        <a:p>
          <a:r>
            <a:rPr lang="tr-TR" sz="2000" dirty="0" smtClean="0"/>
            <a:t>Biyolojik olgulara tarihsel/evrimsel sürecin bir sonucu olarak baktığımızda </a:t>
          </a:r>
          <a:endParaRPr lang="tr-TR" sz="2000" dirty="0"/>
        </a:p>
      </dgm:t>
    </dgm:pt>
    <dgm:pt modelId="{1DEAB2B0-69F1-4BE2-B209-67F9B21B8682}" type="parTrans" cxnId="{40E3D2C6-4B9B-4A54-BEF3-DEB8728B9A3C}">
      <dgm:prSet/>
      <dgm:spPr/>
      <dgm:t>
        <a:bodyPr/>
        <a:lstStyle/>
        <a:p>
          <a:endParaRPr lang="tr-TR"/>
        </a:p>
      </dgm:t>
    </dgm:pt>
    <dgm:pt modelId="{0C0E460C-8F99-4E61-ACC1-E1D850CBFFB7}" type="sibTrans" cxnId="{40E3D2C6-4B9B-4A54-BEF3-DEB8728B9A3C}">
      <dgm:prSet/>
      <dgm:spPr/>
      <dgm:t>
        <a:bodyPr/>
        <a:lstStyle/>
        <a:p>
          <a:endParaRPr lang="tr-TR"/>
        </a:p>
      </dgm:t>
    </dgm:pt>
    <dgm:pt modelId="{CFD2E4F1-DF08-475E-AB46-9A7D147AAD65}">
      <dgm:prSet phldrT="[Metin]" custT="1"/>
      <dgm:spPr>
        <a:solidFill>
          <a:schemeClr val="tx1"/>
        </a:solidFill>
      </dgm:spPr>
      <dgm:t>
        <a:bodyPr/>
        <a:lstStyle/>
        <a:p>
          <a:r>
            <a:rPr lang="tr-TR" sz="1800" dirty="0" smtClean="0"/>
            <a:t>Biyolojik her olgu/fenomenin (hücre organ  sistem…)</a:t>
          </a:r>
          <a:endParaRPr lang="tr-TR" sz="1800" dirty="0"/>
        </a:p>
      </dgm:t>
    </dgm:pt>
    <dgm:pt modelId="{AC0E87B1-E17A-4A5A-B02A-323D8F8CC493}" type="parTrans" cxnId="{46A8E234-AD4A-4D92-B748-5FAF7C6E5EE0}">
      <dgm:prSet/>
      <dgm:spPr/>
      <dgm:t>
        <a:bodyPr/>
        <a:lstStyle/>
        <a:p>
          <a:endParaRPr lang="tr-TR"/>
        </a:p>
      </dgm:t>
    </dgm:pt>
    <dgm:pt modelId="{31CFF9C8-8146-4884-BC4A-A46E122CD015}" type="sibTrans" cxnId="{46A8E234-AD4A-4D92-B748-5FAF7C6E5EE0}">
      <dgm:prSet/>
      <dgm:spPr/>
      <dgm:t>
        <a:bodyPr/>
        <a:lstStyle/>
        <a:p>
          <a:endParaRPr lang="tr-TR"/>
        </a:p>
      </dgm:t>
    </dgm:pt>
    <dgm:pt modelId="{2B89DBC6-D4CD-4C4C-842F-355683C86DD7}">
      <dgm:prSet phldrT="[Metin]"/>
      <dgm:spPr>
        <a:solidFill>
          <a:schemeClr val="tx1"/>
        </a:solidFill>
      </dgm:spPr>
      <dgm:t>
        <a:bodyPr/>
        <a:lstStyle/>
        <a:p>
          <a:r>
            <a:rPr lang="tr-TR" dirty="0" smtClean="0"/>
            <a:t>Çevre bizim için değil, yaşam formları olarak bizler çevreye  ‘’ince ayarlanmış’’ parçalarız</a:t>
          </a:r>
          <a:endParaRPr lang="tr-TR" dirty="0"/>
        </a:p>
      </dgm:t>
    </dgm:pt>
    <dgm:pt modelId="{B0991A19-FFDA-4572-AD0A-F4DD90CA838C}" type="parTrans" cxnId="{E9E2D6B5-6EE1-4C76-81FB-1707115E4DD9}">
      <dgm:prSet/>
      <dgm:spPr/>
      <dgm:t>
        <a:bodyPr/>
        <a:lstStyle/>
        <a:p>
          <a:endParaRPr lang="tr-TR"/>
        </a:p>
      </dgm:t>
    </dgm:pt>
    <dgm:pt modelId="{5BF8D322-893D-4D7E-98C0-AD7E0CA47D1E}" type="sibTrans" cxnId="{E9E2D6B5-6EE1-4C76-81FB-1707115E4DD9}">
      <dgm:prSet/>
      <dgm:spPr/>
      <dgm:t>
        <a:bodyPr/>
        <a:lstStyle/>
        <a:p>
          <a:endParaRPr lang="tr-TR"/>
        </a:p>
      </dgm:t>
    </dgm:pt>
    <dgm:pt modelId="{5E62B28F-4B3C-44F2-8D3A-FF241FA8AA89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dirty="0" smtClean="0"/>
            <a:t>Milyonlarca yıllık bir süreç içerisinde</a:t>
          </a:r>
          <a:endParaRPr lang="tr-TR" sz="1800" dirty="0"/>
        </a:p>
      </dgm:t>
    </dgm:pt>
    <dgm:pt modelId="{62EB11E9-B41D-443C-AF26-30D43846C154}" type="parTrans" cxnId="{F1D47264-15D4-468D-87DF-90CCAD230950}">
      <dgm:prSet/>
      <dgm:spPr/>
      <dgm:t>
        <a:bodyPr/>
        <a:lstStyle/>
        <a:p>
          <a:endParaRPr lang="tr-TR"/>
        </a:p>
      </dgm:t>
    </dgm:pt>
    <dgm:pt modelId="{D95A59E2-8282-4621-A227-103C7D1B7BE7}" type="sibTrans" cxnId="{F1D47264-15D4-468D-87DF-90CCAD230950}">
      <dgm:prSet/>
      <dgm:spPr/>
      <dgm:t>
        <a:bodyPr/>
        <a:lstStyle/>
        <a:p>
          <a:endParaRPr lang="tr-TR"/>
        </a:p>
      </dgm:t>
    </dgm:pt>
    <dgm:pt modelId="{7999C234-85F3-4CBD-B5A5-240EA96CD73F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dirty="0" smtClean="0"/>
            <a:t>ortaya çıktığı koşulların belirleyici etkisi  altında ve</a:t>
          </a:r>
          <a:endParaRPr lang="tr-TR" sz="1800" dirty="0"/>
        </a:p>
      </dgm:t>
    </dgm:pt>
    <dgm:pt modelId="{E54DA513-C954-4B14-82A4-3B9466327239}" type="parTrans" cxnId="{BB737E57-B0F6-4058-8E60-43E7CAA60D8C}">
      <dgm:prSet/>
      <dgm:spPr/>
      <dgm:t>
        <a:bodyPr/>
        <a:lstStyle/>
        <a:p>
          <a:endParaRPr lang="tr-TR"/>
        </a:p>
      </dgm:t>
    </dgm:pt>
    <dgm:pt modelId="{5B7DD0F4-B7AA-4415-8FC2-CDAAB7721C13}" type="sibTrans" cxnId="{BB737E57-B0F6-4058-8E60-43E7CAA60D8C}">
      <dgm:prSet/>
      <dgm:spPr/>
      <dgm:t>
        <a:bodyPr/>
        <a:lstStyle/>
        <a:p>
          <a:endParaRPr lang="tr-TR"/>
        </a:p>
      </dgm:t>
    </dgm:pt>
    <dgm:pt modelId="{EA6274C3-5CE7-436B-9B0A-3309C3F492AC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dirty="0" smtClean="0"/>
            <a:t>onlara uyumla sonuçlanmış</a:t>
          </a:r>
          <a:endParaRPr lang="tr-TR" sz="1800" dirty="0"/>
        </a:p>
      </dgm:t>
    </dgm:pt>
    <dgm:pt modelId="{C9E27ABB-B69E-4575-8D3F-325F3BB53612}" type="parTrans" cxnId="{32216CDD-F826-4E6E-ACBE-9A0EDD604331}">
      <dgm:prSet/>
      <dgm:spPr/>
      <dgm:t>
        <a:bodyPr/>
        <a:lstStyle/>
        <a:p>
          <a:endParaRPr lang="tr-TR"/>
        </a:p>
      </dgm:t>
    </dgm:pt>
    <dgm:pt modelId="{C55FB228-FA77-46FD-89FA-82F270AFBDB9}" type="sibTrans" cxnId="{32216CDD-F826-4E6E-ACBE-9A0EDD604331}">
      <dgm:prSet/>
      <dgm:spPr/>
      <dgm:t>
        <a:bodyPr/>
        <a:lstStyle/>
        <a:p>
          <a:endParaRPr lang="tr-TR"/>
        </a:p>
      </dgm:t>
    </dgm:pt>
    <dgm:pt modelId="{95E3AD4C-FD9B-4DEC-B7EB-CB2F0AE67859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dirty="0" smtClean="0"/>
            <a:t>sayısız, ardışık-birike birike oluşmuş değişikliklerin</a:t>
          </a:r>
          <a:endParaRPr lang="tr-TR" sz="1800" dirty="0"/>
        </a:p>
      </dgm:t>
    </dgm:pt>
    <dgm:pt modelId="{32E885AC-C750-4666-8C10-90EB04A71A7B}" type="parTrans" cxnId="{0DFD8994-94CA-4752-BACB-2EA00DE25477}">
      <dgm:prSet/>
      <dgm:spPr/>
      <dgm:t>
        <a:bodyPr/>
        <a:lstStyle/>
        <a:p>
          <a:endParaRPr lang="tr-TR"/>
        </a:p>
      </dgm:t>
    </dgm:pt>
    <dgm:pt modelId="{9FFF7027-91DE-46C9-8BE9-7662C61EC7C8}" type="sibTrans" cxnId="{0DFD8994-94CA-4752-BACB-2EA00DE25477}">
      <dgm:prSet/>
      <dgm:spPr/>
      <dgm:t>
        <a:bodyPr/>
        <a:lstStyle/>
        <a:p>
          <a:endParaRPr lang="tr-TR"/>
        </a:p>
      </dgm:t>
    </dgm:pt>
    <dgm:pt modelId="{EA52354A-987A-4C21-A70D-1581624D418A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dirty="0" smtClean="0"/>
            <a:t> birbirine  eklenmesi ile ortaya çıkan daha kompleks yapıların</a:t>
          </a:r>
          <a:endParaRPr lang="tr-TR" sz="1800" dirty="0"/>
        </a:p>
      </dgm:t>
    </dgm:pt>
    <dgm:pt modelId="{7DE0967B-9520-4F44-A3CF-6770AE0CA0A7}" type="parTrans" cxnId="{FE1DD4DC-996F-4F3C-AEF4-CB705EB32156}">
      <dgm:prSet/>
      <dgm:spPr/>
      <dgm:t>
        <a:bodyPr/>
        <a:lstStyle/>
        <a:p>
          <a:endParaRPr lang="tr-TR"/>
        </a:p>
      </dgm:t>
    </dgm:pt>
    <dgm:pt modelId="{264A5357-95F0-4234-801C-634462657EC0}" type="sibTrans" cxnId="{FE1DD4DC-996F-4F3C-AEF4-CB705EB32156}">
      <dgm:prSet/>
      <dgm:spPr/>
      <dgm:t>
        <a:bodyPr/>
        <a:lstStyle/>
        <a:p>
          <a:endParaRPr lang="tr-TR"/>
        </a:p>
      </dgm:t>
    </dgm:pt>
    <dgm:pt modelId="{CF8961A7-5BB3-49E7-BFDE-BB14FB735689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dirty="0" smtClean="0"/>
            <a:t>soy ağacında daha önceden gelmiş canlı formlar üzerinden miras alınması  ile oluşmuş  ve devam eden bir sürecin parçası olduğu  kavranacaktır. </a:t>
          </a:r>
          <a:endParaRPr lang="tr-TR" sz="1800" dirty="0"/>
        </a:p>
      </dgm:t>
    </dgm:pt>
    <dgm:pt modelId="{94BF7A32-29DF-4835-B270-499FA1743905}" type="parTrans" cxnId="{46FDAFCF-A563-42C9-B5C1-59C38B2C6D37}">
      <dgm:prSet/>
      <dgm:spPr/>
      <dgm:t>
        <a:bodyPr/>
        <a:lstStyle/>
        <a:p>
          <a:endParaRPr lang="tr-TR"/>
        </a:p>
      </dgm:t>
    </dgm:pt>
    <dgm:pt modelId="{3E2AF0E6-02BA-44EC-AFFB-70D2414B150E}" type="sibTrans" cxnId="{46FDAFCF-A563-42C9-B5C1-59C38B2C6D37}">
      <dgm:prSet/>
      <dgm:spPr/>
      <dgm:t>
        <a:bodyPr/>
        <a:lstStyle/>
        <a:p>
          <a:endParaRPr lang="tr-TR"/>
        </a:p>
      </dgm:t>
    </dgm:pt>
    <dgm:pt modelId="{B9F65663-7DDD-451B-AAFF-98365CDCEF53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dirty="0" smtClean="0"/>
            <a:t>Bedenlerimizde hiçbir organ ya da sistem yok ki, daha önceden gelen soy ağacındaki canlı yaşam formları üzerinde daha basit bir biçimi olmasın </a:t>
          </a:r>
          <a:endParaRPr lang="tr-TR" sz="1800" dirty="0"/>
        </a:p>
      </dgm:t>
    </dgm:pt>
    <dgm:pt modelId="{18027BAB-E145-47AF-991E-BFCE3B84961C}" type="parTrans" cxnId="{636C99CD-142B-45E9-A9C5-EA0C4E7C56B2}">
      <dgm:prSet/>
      <dgm:spPr/>
      <dgm:t>
        <a:bodyPr/>
        <a:lstStyle/>
        <a:p>
          <a:endParaRPr lang="tr-TR"/>
        </a:p>
      </dgm:t>
    </dgm:pt>
    <dgm:pt modelId="{7BBBC3F8-0D49-408A-B884-EEC84F6002F0}" type="sibTrans" cxnId="{636C99CD-142B-45E9-A9C5-EA0C4E7C56B2}">
      <dgm:prSet/>
      <dgm:spPr/>
      <dgm:t>
        <a:bodyPr/>
        <a:lstStyle/>
        <a:p>
          <a:endParaRPr lang="tr-TR"/>
        </a:p>
      </dgm:t>
    </dgm:pt>
    <dgm:pt modelId="{D854DAB9-96C6-4F74-9F41-C4D6A6E3D461}" type="pres">
      <dgm:prSet presAssocID="{9692448A-2A8B-47D7-B362-60D2E7D25EB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3949AB7-A057-4968-B15A-6046DF565AD9}" type="pres">
      <dgm:prSet presAssocID="{1A115B88-EE7B-45C8-956B-3296124C2F0A}" presName="parentLin" presStyleCnt="0"/>
      <dgm:spPr/>
    </dgm:pt>
    <dgm:pt modelId="{8DC380E9-C8BE-4CC6-BF02-BB9D658451D7}" type="pres">
      <dgm:prSet presAssocID="{1A115B88-EE7B-45C8-956B-3296124C2F0A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C822F674-6079-48ED-BF5E-E0FB5FCEA86F}" type="pres">
      <dgm:prSet presAssocID="{1A115B88-EE7B-45C8-956B-3296124C2F0A}" presName="parentText" presStyleLbl="node1" presStyleIdx="0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65B4936-F73A-4FC8-8C9A-51D3342BF2D1}" type="pres">
      <dgm:prSet presAssocID="{1A115B88-EE7B-45C8-956B-3296124C2F0A}" presName="negativeSpace" presStyleCnt="0"/>
      <dgm:spPr/>
    </dgm:pt>
    <dgm:pt modelId="{669B4D9B-2C65-4CFE-B86A-5B69A0138B4C}" type="pres">
      <dgm:prSet presAssocID="{1A115B88-EE7B-45C8-956B-3296124C2F0A}" presName="childText" presStyleLbl="conFgAcc1" presStyleIdx="0" presStyleCnt="3">
        <dgm:presLayoutVars>
          <dgm:bulletEnabled val="1"/>
        </dgm:presLayoutVars>
      </dgm:prSet>
      <dgm:spPr/>
    </dgm:pt>
    <dgm:pt modelId="{820BF38E-14E3-4F7D-9608-6E4E493C4411}" type="pres">
      <dgm:prSet presAssocID="{0C0E460C-8F99-4E61-ACC1-E1D850CBFFB7}" presName="spaceBetweenRectangles" presStyleCnt="0"/>
      <dgm:spPr/>
    </dgm:pt>
    <dgm:pt modelId="{518DD1EC-3CAB-48A6-B98B-6832BA0F2D22}" type="pres">
      <dgm:prSet presAssocID="{CFD2E4F1-DF08-475E-AB46-9A7D147AAD65}" presName="parentLin" presStyleCnt="0"/>
      <dgm:spPr/>
    </dgm:pt>
    <dgm:pt modelId="{C0085651-338B-44D0-B10D-8299F530EDF2}" type="pres">
      <dgm:prSet presAssocID="{CFD2E4F1-DF08-475E-AB46-9A7D147AAD65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3FB9E459-D406-45D4-ABFC-A856F852AF31}" type="pres">
      <dgm:prSet presAssocID="{CFD2E4F1-DF08-475E-AB46-9A7D147AAD6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7BCA209-03CF-4AA4-B1EE-85D6B2024FD3}" type="pres">
      <dgm:prSet presAssocID="{CFD2E4F1-DF08-475E-AB46-9A7D147AAD65}" presName="negativeSpace" presStyleCnt="0"/>
      <dgm:spPr/>
    </dgm:pt>
    <dgm:pt modelId="{4D3331F4-267A-433C-872A-2A02883A15BD}" type="pres">
      <dgm:prSet presAssocID="{CFD2E4F1-DF08-475E-AB46-9A7D147AAD65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E3D301B-1E2D-4C78-918D-BB3D63313C8E}" type="pres">
      <dgm:prSet presAssocID="{31CFF9C8-8146-4884-BC4A-A46E122CD015}" presName="spaceBetweenRectangles" presStyleCnt="0"/>
      <dgm:spPr/>
    </dgm:pt>
    <dgm:pt modelId="{321998F6-BA07-4C8E-B17A-86A8D1C42DB3}" type="pres">
      <dgm:prSet presAssocID="{2B89DBC6-D4CD-4C4C-842F-355683C86DD7}" presName="parentLin" presStyleCnt="0"/>
      <dgm:spPr/>
    </dgm:pt>
    <dgm:pt modelId="{39948BB6-EC76-4113-961C-FD99E6E25591}" type="pres">
      <dgm:prSet presAssocID="{2B89DBC6-D4CD-4C4C-842F-355683C86DD7}" presName="parentLeftMargin" presStyleLbl="node1" presStyleIdx="1" presStyleCnt="3"/>
      <dgm:spPr/>
      <dgm:t>
        <a:bodyPr/>
        <a:lstStyle/>
        <a:p>
          <a:endParaRPr lang="tr-TR"/>
        </a:p>
      </dgm:t>
    </dgm:pt>
    <dgm:pt modelId="{14E29030-6982-4F3D-89B3-3FB059E05870}" type="pres">
      <dgm:prSet presAssocID="{2B89DBC6-D4CD-4C4C-842F-355683C86DD7}" presName="parentText" presStyleLbl="node1" presStyleIdx="2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38F5A28-5A15-4E1A-9415-023D0228F778}" type="pres">
      <dgm:prSet presAssocID="{2B89DBC6-D4CD-4C4C-842F-355683C86DD7}" presName="negativeSpace" presStyleCnt="0"/>
      <dgm:spPr/>
    </dgm:pt>
    <dgm:pt modelId="{13DC2885-693A-426B-80F7-97261A3E8AD9}" type="pres">
      <dgm:prSet presAssocID="{2B89DBC6-D4CD-4C4C-842F-355683C86DD7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03C67BD-A1C9-4534-BB0E-97C37A20E60F}" type="presOf" srcId="{9692448A-2A8B-47D7-B362-60D2E7D25EB9}" destId="{D854DAB9-96C6-4F74-9F41-C4D6A6E3D461}" srcOrd="0" destOrd="0" presId="urn:microsoft.com/office/officeart/2005/8/layout/list1"/>
    <dgm:cxn modelId="{95A6F987-F80E-435F-92D8-BF301DD27CF7}" type="presOf" srcId="{B9F65663-7DDD-451B-AAFF-98365CDCEF53}" destId="{13DC2885-693A-426B-80F7-97261A3E8AD9}" srcOrd="0" destOrd="0" presId="urn:microsoft.com/office/officeart/2005/8/layout/list1"/>
    <dgm:cxn modelId="{F3F956CC-6AE6-4D9F-A4B9-9C62F9D563AE}" type="presOf" srcId="{5E62B28F-4B3C-44F2-8D3A-FF241FA8AA89}" destId="{4D3331F4-267A-433C-872A-2A02883A15BD}" srcOrd="0" destOrd="0" presId="urn:microsoft.com/office/officeart/2005/8/layout/list1"/>
    <dgm:cxn modelId="{46FDAFCF-A563-42C9-B5C1-59C38B2C6D37}" srcId="{5E62B28F-4B3C-44F2-8D3A-FF241FA8AA89}" destId="{CF8961A7-5BB3-49E7-BFDE-BB14FB735689}" srcOrd="4" destOrd="0" parTransId="{94BF7A32-29DF-4835-B270-499FA1743905}" sibTransId="{3E2AF0E6-02BA-44EC-AFFB-70D2414B150E}"/>
    <dgm:cxn modelId="{0DFD8994-94CA-4752-BACB-2EA00DE25477}" srcId="{5E62B28F-4B3C-44F2-8D3A-FF241FA8AA89}" destId="{95E3AD4C-FD9B-4DEC-B7EB-CB2F0AE67859}" srcOrd="2" destOrd="0" parTransId="{32E885AC-C750-4666-8C10-90EB04A71A7B}" sibTransId="{9FFF7027-91DE-46C9-8BE9-7662C61EC7C8}"/>
    <dgm:cxn modelId="{3152ECE5-20A2-4B07-8B46-B26AAE8A61DC}" type="presOf" srcId="{1A115B88-EE7B-45C8-956B-3296124C2F0A}" destId="{8DC380E9-C8BE-4CC6-BF02-BB9D658451D7}" srcOrd="0" destOrd="0" presId="urn:microsoft.com/office/officeart/2005/8/layout/list1"/>
    <dgm:cxn modelId="{035DF8C4-3628-420E-B19F-14CB40450E8C}" type="presOf" srcId="{EA52354A-987A-4C21-A70D-1581624D418A}" destId="{4D3331F4-267A-433C-872A-2A02883A15BD}" srcOrd="0" destOrd="4" presId="urn:microsoft.com/office/officeart/2005/8/layout/list1"/>
    <dgm:cxn modelId="{AA0F656F-F96C-4A9D-84FB-F15C101A317A}" type="presOf" srcId="{CF8961A7-5BB3-49E7-BFDE-BB14FB735689}" destId="{4D3331F4-267A-433C-872A-2A02883A15BD}" srcOrd="0" destOrd="5" presId="urn:microsoft.com/office/officeart/2005/8/layout/list1"/>
    <dgm:cxn modelId="{BB737E57-B0F6-4058-8E60-43E7CAA60D8C}" srcId="{5E62B28F-4B3C-44F2-8D3A-FF241FA8AA89}" destId="{7999C234-85F3-4CBD-B5A5-240EA96CD73F}" srcOrd="0" destOrd="0" parTransId="{E54DA513-C954-4B14-82A4-3B9466327239}" sibTransId="{5B7DD0F4-B7AA-4415-8FC2-CDAAB7721C13}"/>
    <dgm:cxn modelId="{F1D47264-15D4-468D-87DF-90CCAD230950}" srcId="{CFD2E4F1-DF08-475E-AB46-9A7D147AAD65}" destId="{5E62B28F-4B3C-44F2-8D3A-FF241FA8AA89}" srcOrd="0" destOrd="0" parTransId="{62EB11E9-B41D-443C-AF26-30D43846C154}" sibTransId="{D95A59E2-8282-4621-A227-103C7D1B7BE7}"/>
    <dgm:cxn modelId="{636C99CD-142B-45E9-A9C5-EA0C4E7C56B2}" srcId="{2B89DBC6-D4CD-4C4C-842F-355683C86DD7}" destId="{B9F65663-7DDD-451B-AAFF-98365CDCEF53}" srcOrd="0" destOrd="0" parTransId="{18027BAB-E145-47AF-991E-BFCE3B84961C}" sibTransId="{7BBBC3F8-0D49-408A-B884-EEC84F6002F0}"/>
    <dgm:cxn modelId="{F498DC20-A4FC-4116-9440-69A983F9E3CD}" type="presOf" srcId="{2B89DBC6-D4CD-4C4C-842F-355683C86DD7}" destId="{14E29030-6982-4F3D-89B3-3FB059E05870}" srcOrd="1" destOrd="0" presId="urn:microsoft.com/office/officeart/2005/8/layout/list1"/>
    <dgm:cxn modelId="{46A8E234-AD4A-4D92-B748-5FAF7C6E5EE0}" srcId="{9692448A-2A8B-47D7-B362-60D2E7D25EB9}" destId="{CFD2E4F1-DF08-475E-AB46-9A7D147AAD65}" srcOrd="1" destOrd="0" parTransId="{AC0E87B1-E17A-4A5A-B02A-323D8F8CC493}" sibTransId="{31CFF9C8-8146-4884-BC4A-A46E122CD015}"/>
    <dgm:cxn modelId="{89867D1C-5C7A-4465-905E-EE70378A780D}" type="presOf" srcId="{CFD2E4F1-DF08-475E-AB46-9A7D147AAD65}" destId="{C0085651-338B-44D0-B10D-8299F530EDF2}" srcOrd="0" destOrd="0" presId="urn:microsoft.com/office/officeart/2005/8/layout/list1"/>
    <dgm:cxn modelId="{A93A3CE3-40E2-4770-BF3D-8B1C0BAEBAEC}" type="presOf" srcId="{7999C234-85F3-4CBD-B5A5-240EA96CD73F}" destId="{4D3331F4-267A-433C-872A-2A02883A15BD}" srcOrd="0" destOrd="1" presId="urn:microsoft.com/office/officeart/2005/8/layout/list1"/>
    <dgm:cxn modelId="{3120D0C1-3AB5-4705-A0F0-E76FCC22B691}" type="presOf" srcId="{CFD2E4F1-DF08-475E-AB46-9A7D147AAD65}" destId="{3FB9E459-D406-45D4-ABFC-A856F852AF31}" srcOrd="1" destOrd="0" presId="urn:microsoft.com/office/officeart/2005/8/layout/list1"/>
    <dgm:cxn modelId="{BFF8DFEE-5731-4EB0-9858-58EB00A535FF}" type="presOf" srcId="{1A115B88-EE7B-45C8-956B-3296124C2F0A}" destId="{C822F674-6079-48ED-BF5E-E0FB5FCEA86F}" srcOrd="1" destOrd="0" presId="urn:microsoft.com/office/officeart/2005/8/layout/list1"/>
    <dgm:cxn modelId="{40E3D2C6-4B9B-4A54-BEF3-DEB8728B9A3C}" srcId="{9692448A-2A8B-47D7-B362-60D2E7D25EB9}" destId="{1A115B88-EE7B-45C8-956B-3296124C2F0A}" srcOrd="0" destOrd="0" parTransId="{1DEAB2B0-69F1-4BE2-B209-67F9B21B8682}" sibTransId="{0C0E460C-8F99-4E61-ACC1-E1D850CBFFB7}"/>
    <dgm:cxn modelId="{B494E9E8-E8F8-4A9D-AAC3-2682BD954724}" type="presOf" srcId="{95E3AD4C-FD9B-4DEC-B7EB-CB2F0AE67859}" destId="{4D3331F4-267A-433C-872A-2A02883A15BD}" srcOrd="0" destOrd="3" presId="urn:microsoft.com/office/officeart/2005/8/layout/list1"/>
    <dgm:cxn modelId="{32216CDD-F826-4E6E-ACBE-9A0EDD604331}" srcId="{5E62B28F-4B3C-44F2-8D3A-FF241FA8AA89}" destId="{EA6274C3-5CE7-436B-9B0A-3309C3F492AC}" srcOrd="1" destOrd="0" parTransId="{C9E27ABB-B69E-4575-8D3F-325F3BB53612}" sibTransId="{C55FB228-FA77-46FD-89FA-82F270AFBDB9}"/>
    <dgm:cxn modelId="{E3846941-0455-4DD6-856A-EFFF8186FA09}" type="presOf" srcId="{2B89DBC6-D4CD-4C4C-842F-355683C86DD7}" destId="{39948BB6-EC76-4113-961C-FD99E6E25591}" srcOrd="0" destOrd="0" presId="urn:microsoft.com/office/officeart/2005/8/layout/list1"/>
    <dgm:cxn modelId="{E9E2D6B5-6EE1-4C76-81FB-1707115E4DD9}" srcId="{9692448A-2A8B-47D7-B362-60D2E7D25EB9}" destId="{2B89DBC6-D4CD-4C4C-842F-355683C86DD7}" srcOrd="2" destOrd="0" parTransId="{B0991A19-FFDA-4572-AD0A-F4DD90CA838C}" sibTransId="{5BF8D322-893D-4D7E-98C0-AD7E0CA47D1E}"/>
    <dgm:cxn modelId="{CC3582D8-CCDF-4B93-9F87-A09F2025D3B0}" type="presOf" srcId="{EA6274C3-5CE7-436B-9B0A-3309C3F492AC}" destId="{4D3331F4-267A-433C-872A-2A02883A15BD}" srcOrd="0" destOrd="2" presId="urn:microsoft.com/office/officeart/2005/8/layout/list1"/>
    <dgm:cxn modelId="{FE1DD4DC-996F-4F3C-AEF4-CB705EB32156}" srcId="{5E62B28F-4B3C-44F2-8D3A-FF241FA8AA89}" destId="{EA52354A-987A-4C21-A70D-1581624D418A}" srcOrd="3" destOrd="0" parTransId="{7DE0967B-9520-4F44-A3CF-6770AE0CA0A7}" sibTransId="{264A5357-95F0-4234-801C-634462657EC0}"/>
    <dgm:cxn modelId="{B0421D8E-4F4D-47C2-BEFE-EF261EB6D550}" type="presParOf" srcId="{D854DAB9-96C6-4F74-9F41-C4D6A6E3D461}" destId="{A3949AB7-A057-4968-B15A-6046DF565AD9}" srcOrd="0" destOrd="0" presId="urn:microsoft.com/office/officeart/2005/8/layout/list1"/>
    <dgm:cxn modelId="{606DFF3D-4895-423E-A452-AD0CE2DF850B}" type="presParOf" srcId="{A3949AB7-A057-4968-B15A-6046DF565AD9}" destId="{8DC380E9-C8BE-4CC6-BF02-BB9D658451D7}" srcOrd="0" destOrd="0" presId="urn:microsoft.com/office/officeart/2005/8/layout/list1"/>
    <dgm:cxn modelId="{39709078-F281-409C-A8EA-D20C6BBF1E30}" type="presParOf" srcId="{A3949AB7-A057-4968-B15A-6046DF565AD9}" destId="{C822F674-6079-48ED-BF5E-E0FB5FCEA86F}" srcOrd="1" destOrd="0" presId="urn:microsoft.com/office/officeart/2005/8/layout/list1"/>
    <dgm:cxn modelId="{F89B1807-3A6A-4614-9DDB-B175C2A25943}" type="presParOf" srcId="{D854DAB9-96C6-4F74-9F41-C4D6A6E3D461}" destId="{A65B4936-F73A-4FC8-8C9A-51D3342BF2D1}" srcOrd="1" destOrd="0" presId="urn:microsoft.com/office/officeart/2005/8/layout/list1"/>
    <dgm:cxn modelId="{EB89CB04-D392-4FEF-914C-A697463879E8}" type="presParOf" srcId="{D854DAB9-96C6-4F74-9F41-C4D6A6E3D461}" destId="{669B4D9B-2C65-4CFE-B86A-5B69A0138B4C}" srcOrd="2" destOrd="0" presId="urn:microsoft.com/office/officeart/2005/8/layout/list1"/>
    <dgm:cxn modelId="{8B6AD136-BF17-4F6B-AAC2-15348E4BD959}" type="presParOf" srcId="{D854DAB9-96C6-4F74-9F41-C4D6A6E3D461}" destId="{820BF38E-14E3-4F7D-9608-6E4E493C4411}" srcOrd="3" destOrd="0" presId="urn:microsoft.com/office/officeart/2005/8/layout/list1"/>
    <dgm:cxn modelId="{3009E722-59C1-4E07-8AE4-FC0D534103F4}" type="presParOf" srcId="{D854DAB9-96C6-4F74-9F41-C4D6A6E3D461}" destId="{518DD1EC-3CAB-48A6-B98B-6832BA0F2D22}" srcOrd="4" destOrd="0" presId="urn:microsoft.com/office/officeart/2005/8/layout/list1"/>
    <dgm:cxn modelId="{4D903DFE-7FC4-4EEF-A4F0-56A26BB2B6ED}" type="presParOf" srcId="{518DD1EC-3CAB-48A6-B98B-6832BA0F2D22}" destId="{C0085651-338B-44D0-B10D-8299F530EDF2}" srcOrd="0" destOrd="0" presId="urn:microsoft.com/office/officeart/2005/8/layout/list1"/>
    <dgm:cxn modelId="{DE2B3983-ECD0-4F5A-97FA-B85BCDD02D57}" type="presParOf" srcId="{518DD1EC-3CAB-48A6-B98B-6832BA0F2D22}" destId="{3FB9E459-D406-45D4-ABFC-A856F852AF31}" srcOrd="1" destOrd="0" presId="urn:microsoft.com/office/officeart/2005/8/layout/list1"/>
    <dgm:cxn modelId="{D6F5C80B-1070-4504-817C-681C683F4FC3}" type="presParOf" srcId="{D854DAB9-96C6-4F74-9F41-C4D6A6E3D461}" destId="{B7BCA209-03CF-4AA4-B1EE-85D6B2024FD3}" srcOrd="5" destOrd="0" presId="urn:microsoft.com/office/officeart/2005/8/layout/list1"/>
    <dgm:cxn modelId="{C6AE1C53-84DE-4208-88A5-E7A3715D8938}" type="presParOf" srcId="{D854DAB9-96C6-4F74-9F41-C4D6A6E3D461}" destId="{4D3331F4-267A-433C-872A-2A02883A15BD}" srcOrd="6" destOrd="0" presId="urn:microsoft.com/office/officeart/2005/8/layout/list1"/>
    <dgm:cxn modelId="{ACC99115-5C82-4579-B21D-57FD81F045CB}" type="presParOf" srcId="{D854DAB9-96C6-4F74-9F41-C4D6A6E3D461}" destId="{9E3D301B-1E2D-4C78-918D-BB3D63313C8E}" srcOrd="7" destOrd="0" presId="urn:microsoft.com/office/officeart/2005/8/layout/list1"/>
    <dgm:cxn modelId="{EB71AFAA-F899-4BF7-B72C-18A6C44AAB7A}" type="presParOf" srcId="{D854DAB9-96C6-4F74-9F41-C4D6A6E3D461}" destId="{321998F6-BA07-4C8E-B17A-86A8D1C42DB3}" srcOrd="8" destOrd="0" presId="urn:microsoft.com/office/officeart/2005/8/layout/list1"/>
    <dgm:cxn modelId="{5EFF13C1-F911-4F9A-8F65-4626D57E1EC5}" type="presParOf" srcId="{321998F6-BA07-4C8E-B17A-86A8D1C42DB3}" destId="{39948BB6-EC76-4113-961C-FD99E6E25591}" srcOrd="0" destOrd="0" presId="urn:microsoft.com/office/officeart/2005/8/layout/list1"/>
    <dgm:cxn modelId="{79FBC932-BE9B-4B06-B82B-792F7100361D}" type="presParOf" srcId="{321998F6-BA07-4C8E-B17A-86A8D1C42DB3}" destId="{14E29030-6982-4F3D-89B3-3FB059E05870}" srcOrd="1" destOrd="0" presId="urn:microsoft.com/office/officeart/2005/8/layout/list1"/>
    <dgm:cxn modelId="{DE3E44D6-1E57-4AE7-8319-AB7B935156A9}" type="presParOf" srcId="{D854DAB9-96C6-4F74-9F41-C4D6A6E3D461}" destId="{038F5A28-5A15-4E1A-9415-023D0228F778}" srcOrd="9" destOrd="0" presId="urn:microsoft.com/office/officeart/2005/8/layout/list1"/>
    <dgm:cxn modelId="{0F13935B-FCB1-4207-AE04-9F554FE8EA2F}" type="presParOf" srcId="{D854DAB9-96C6-4F74-9F41-C4D6A6E3D461}" destId="{13DC2885-693A-426B-80F7-97261A3E8AD9}" srcOrd="10" destOrd="0" presId="urn:microsoft.com/office/officeart/2005/8/layout/list1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FFFE23D-FE77-4F4E-9DED-7FB78FDA782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0FA04A25-5662-464A-BF4D-3DE088E307F0}">
      <dgm:prSet phldrT="[Metin]" custT="1"/>
      <dgm:spPr>
        <a:solidFill>
          <a:schemeClr val="tx1"/>
        </a:solidFill>
      </dgm:spPr>
      <dgm:t>
        <a:bodyPr/>
        <a:lstStyle/>
        <a:p>
          <a:r>
            <a:rPr lang="tr-TR" sz="2400" b="1" dirty="0" smtClean="0">
              <a:latin typeface="Adobe Devanagari" pitchFamily="18" charset="0"/>
              <a:cs typeface="Adobe Devanagari" pitchFamily="18" charset="0"/>
            </a:rPr>
            <a:t>Milyarlarca yıllık bir süre boyunca</a:t>
          </a:r>
          <a:endParaRPr lang="tr-TR" sz="2400" b="1" dirty="0">
            <a:latin typeface="Adobe Devanagari" pitchFamily="18" charset="0"/>
            <a:cs typeface="Adobe Devanagari" pitchFamily="18" charset="0"/>
          </a:endParaRPr>
        </a:p>
      </dgm:t>
    </dgm:pt>
    <dgm:pt modelId="{760901FD-0369-4FC8-84EA-220A1A8D9FF0}" type="parTrans" cxnId="{04A95BCC-624E-4A1D-8C3D-272DA393AC48}">
      <dgm:prSet/>
      <dgm:spPr/>
      <dgm:t>
        <a:bodyPr/>
        <a:lstStyle/>
        <a:p>
          <a:endParaRPr lang="tr-TR" sz="2400" b="1">
            <a:latin typeface="Adobe Devanagari" pitchFamily="18" charset="0"/>
            <a:cs typeface="Adobe Devanagari" pitchFamily="18" charset="0"/>
          </a:endParaRPr>
        </a:p>
      </dgm:t>
    </dgm:pt>
    <dgm:pt modelId="{22C469AF-94A7-4AF5-B0B4-02334A1A037F}" type="sibTrans" cxnId="{04A95BCC-624E-4A1D-8C3D-272DA393AC48}">
      <dgm:prSet/>
      <dgm:spPr/>
      <dgm:t>
        <a:bodyPr/>
        <a:lstStyle/>
        <a:p>
          <a:endParaRPr lang="tr-TR" sz="2400" b="1">
            <a:latin typeface="Adobe Devanagari" pitchFamily="18" charset="0"/>
            <a:cs typeface="Adobe Devanagari" pitchFamily="18" charset="0"/>
          </a:endParaRPr>
        </a:p>
      </dgm:t>
    </dgm:pt>
    <dgm:pt modelId="{2981BE98-E57E-4681-A0E9-1DCB4984B591}">
      <dgm:prSet phldrT="[Metin]" custT="1"/>
      <dgm:spPr>
        <a:solidFill>
          <a:schemeClr val="tx1"/>
        </a:solidFill>
      </dgm:spPr>
      <dgm:t>
        <a:bodyPr/>
        <a:lstStyle/>
        <a:p>
          <a:r>
            <a:rPr lang="tr-TR" sz="2300" b="1" dirty="0" smtClean="0">
              <a:latin typeface="Adobe Devanagari" pitchFamily="18" charset="0"/>
              <a:cs typeface="Adobe Devanagari" pitchFamily="18" charset="0"/>
            </a:rPr>
            <a:t>Bütünüyle </a:t>
          </a:r>
          <a:r>
            <a:rPr lang="tr-TR" sz="2300" b="1" i="1" dirty="0" smtClean="0">
              <a:latin typeface="Adobe Devanagari" pitchFamily="18" charset="0"/>
              <a:cs typeface="Adobe Devanagari" pitchFamily="18" charset="0"/>
            </a:rPr>
            <a:t>fiziksel ve kimyasal kuvvetlerin </a:t>
          </a:r>
          <a:r>
            <a:rPr lang="tr-TR" sz="2300" b="1" dirty="0" smtClean="0">
              <a:latin typeface="Adobe Devanagari" pitchFamily="18" charset="0"/>
              <a:cs typeface="Adobe Devanagari" pitchFamily="18" charset="0"/>
            </a:rPr>
            <a:t>itici gücü ile</a:t>
          </a:r>
          <a:endParaRPr lang="tr-TR" sz="2300" b="1" dirty="0">
            <a:latin typeface="Adobe Devanagari" pitchFamily="18" charset="0"/>
            <a:cs typeface="Adobe Devanagari" pitchFamily="18" charset="0"/>
          </a:endParaRPr>
        </a:p>
      </dgm:t>
    </dgm:pt>
    <dgm:pt modelId="{4F3FEA21-EB70-4931-AE7B-7F065ADDD960}" type="parTrans" cxnId="{59C667DA-5C98-47CA-8219-72FF96805562}">
      <dgm:prSet/>
      <dgm:spPr/>
      <dgm:t>
        <a:bodyPr/>
        <a:lstStyle/>
        <a:p>
          <a:endParaRPr lang="tr-TR" sz="2400" b="1">
            <a:latin typeface="Adobe Devanagari" pitchFamily="18" charset="0"/>
            <a:cs typeface="Adobe Devanagari" pitchFamily="18" charset="0"/>
          </a:endParaRPr>
        </a:p>
      </dgm:t>
    </dgm:pt>
    <dgm:pt modelId="{FFC682FE-4B2D-4CDB-B94D-D15DECF85D07}" type="sibTrans" cxnId="{59C667DA-5C98-47CA-8219-72FF96805562}">
      <dgm:prSet/>
      <dgm:spPr/>
      <dgm:t>
        <a:bodyPr/>
        <a:lstStyle/>
        <a:p>
          <a:endParaRPr lang="tr-TR" sz="2400" b="1">
            <a:latin typeface="Adobe Devanagari" pitchFamily="18" charset="0"/>
            <a:cs typeface="Adobe Devanagari" pitchFamily="18" charset="0"/>
          </a:endParaRPr>
        </a:p>
      </dgm:t>
    </dgm:pt>
    <dgm:pt modelId="{023AC959-106A-46DB-B4F9-FED74DA7DEF4}">
      <dgm:prSet phldrT="[Metin]" custT="1"/>
      <dgm:spPr>
        <a:solidFill>
          <a:schemeClr val="tx1"/>
        </a:solidFill>
      </dgm:spPr>
      <dgm:t>
        <a:bodyPr/>
        <a:lstStyle/>
        <a:p>
          <a:r>
            <a:rPr lang="tr-TR" sz="2400" b="1" dirty="0" smtClean="0">
              <a:latin typeface="Adobe Devanagari" pitchFamily="18" charset="0"/>
              <a:cs typeface="Adobe Devanagari" pitchFamily="18" charset="0"/>
            </a:rPr>
            <a:t>Daha karmaşık yapıların yine farklı zaman ve koşullarda </a:t>
          </a:r>
          <a:r>
            <a:rPr lang="tr-TR" sz="2400" b="1" i="1" dirty="0" smtClean="0">
              <a:latin typeface="Adobe Devanagari" pitchFamily="18" charset="0"/>
              <a:cs typeface="Adobe Devanagari" pitchFamily="18" charset="0"/>
            </a:rPr>
            <a:t>bütünleşmesi</a:t>
          </a:r>
          <a:r>
            <a:rPr lang="tr-TR" sz="2400" b="1" dirty="0" smtClean="0">
              <a:latin typeface="Adobe Devanagari" pitchFamily="18" charset="0"/>
              <a:cs typeface="Adobe Devanagari" pitchFamily="18" charset="0"/>
            </a:rPr>
            <a:t> ile ortaya çıkmış</a:t>
          </a:r>
          <a:endParaRPr lang="tr-TR" sz="2400" b="1" dirty="0">
            <a:latin typeface="Adobe Devanagari" pitchFamily="18" charset="0"/>
            <a:cs typeface="Adobe Devanagari" pitchFamily="18" charset="0"/>
          </a:endParaRPr>
        </a:p>
      </dgm:t>
    </dgm:pt>
    <dgm:pt modelId="{6942A8BD-320B-48D3-ADE4-8DD737306775}" type="parTrans" cxnId="{73581129-E27C-4A75-BD13-A92A9B672EE4}">
      <dgm:prSet/>
      <dgm:spPr/>
      <dgm:t>
        <a:bodyPr/>
        <a:lstStyle/>
        <a:p>
          <a:endParaRPr lang="tr-TR" sz="2400" b="1">
            <a:latin typeface="Adobe Devanagari" pitchFamily="18" charset="0"/>
            <a:cs typeface="Adobe Devanagari" pitchFamily="18" charset="0"/>
          </a:endParaRPr>
        </a:p>
      </dgm:t>
    </dgm:pt>
    <dgm:pt modelId="{963D202D-9BC4-4D1D-94B2-807E049AEF22}" type="sibTrans" cxnId="{73581129-E27C-4A75-BD13-A92A9B672EE4}">
      <dgm:prSet/>
      <dgm:spPr/>
      <dgm:t>
        <a:bodyPr/>
        <a:lstStyle/>
        <a:p>
          <a:endParaRPr lang="tr-TR" sz="2400" b="1">
            <a:latin typeface="Adobe Devanagari" pitchFamily="18" charset="0"/>
            <a:cs typeface="Adobe Devanagari" pitchFamily="18" charset="0"/>
          </a:endParaRPr>
        </a:p>
      </dgm:t>
    </dgm:pt>
    <dgm:pt modelId="{F8BBDD11-D13C-4506-A184-24B1EE889D36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2400" b="1" dirty="0" smtClean="0">
              <a:latin typeface="Adobe Devanagari" pitchFamily="18" charset="0"/>
              <a:cs typeface="Adobe Devanagari" pitchFamily="18" charset="0"/>
            </a:rPr>
            <a:t>Her parçasının farklı zamanlarda daha </a:t>
          </a:r>
          <a:r>
            <a:rPr lang="tr-TR" sz="2400" b="1" i="1" dirty="0" smtClean="0">
              <a:latin typeface="Adobe Devanagari" pitchFamily="18" charset="0"/>
              <a:cs typeface="Adobe Devanagari" pitchFamily="18" charset="0"/>
            </a:rPr>
            <a:t>önceden zaten </a:t>
          </a:r>
          <a:r>
            <a:rPr lang="tr-TR" sz="2400" b="1" dirty="0" smtClean="0">
              <a:latin typeface="Adobe Devanagari" pitchFamily="18" charset="0"/>
              <a:cs typeface="Adobe Devanagari" pitchFamily="18" charset="0"/>
            </a:rPr>
            <a:t>var olan türlere ait yapılar arasından </a:t>
          </a:r>
          <a:endParaRPr lang="tr-TR" sz="2400" b="1" dirty="0">
            <a:latin typeface="Adobe Devanagari" pitchFamily="18" charset="0"/>
            <a:cs typeface="Adobe Devanagari" pitchFamily="18" charset="0"/>
          </a:endParaRPr>
        </a:p>
      </dgm:t>
    </dgm:pt>
    <dgm:pt modelId="{BE6442F8-419C-4F3E-B14F-891236950C68}" type="parTrans" cxnId="{451BF45D-629D-472A-ACA2-A4AF9728CAA3}">
      <dgm:prSet/>
      <dgm:spPr/>
      <dgm:t>
        <a:bodyPr/>
        <a:lstStyle/>
        <a:p>
          <a:endParaRPr lang="tr-TR" sz="2400" b="1">
            <a:latin typeface="Adobe Devanagari" pitchFamily="18" charset="0"/>
            <a:cs typeface="Adobe Devanagari" pitchFamily="18" charset="0"/>
          </a:endParaRPr>
        </a:p>
      </dgm:t>
    </dgm:pt>
    <dgm:pt modelId="{EA8462B6-0463-4757-9486-7CB8D93D3B8A}" type="sibTrans" cxnId="{451BF45D-629D-472A-ACA2-A4AF9728CAA3}">
      <dgm:prSet/>
      <dgm:spPr/>
      <dgm:t>
        <a:bodyPr/>
        <a:lstStyle/>
        <a:p>
          <a:endParaRPr lang="tr-TR" sz="2400" b="1">
            <a:latin typeface="Adobe Devanagari" pitchFamily="18" charset="0"/>
            <a:cs typeface="Adobe Devanagari" pitchFamily="18" charset="0"/>
          </a:endParaRPr>
        </a:p>
      </dgm:t>
    </dgm:pt>
    <dgm:pt modelId="{B3A55756-0339-4703-8261-B4365031A0CE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2400" b="1" dirty="0" smtClean="0">
              <a:latin typeface="Adobe Devanagari" pitchFamily="18" charset="0"/>
              <a:cs typeface="Adobe Devanagari" pitchFamily="18" charset="0"/>
            </a:rPr>
            <a:t>Yürütülen biyolojik süreçler sonucu </a:t>
          </a:r>
          <a:r>
            <a:rPr lang="tr-TR" sz="2400" b="1" i="1" dirty="0" smtClean="0">
              <a:latin typeface="Adobe Devanagari" pitchFamily="18" charset="0"/>
              <a:cs typeface="Adobe Devanagari" pitchFamily="18" charset="0"/>
            </a:rPr>
            <a:t>ortaya çıkanın </a:t>
          </a:r>
          <a:r>
            <a:rPr lang="tr-TR" sz="2400" b="1" dirty="0" smtClean="0">
              <a:latin typeface="Adobe Devanagari" pitchFamily="18" charset="0"/>
              <a:cs typeface="Adobe Devanagari" pitchFamily="18" charset="0"/>
            </a:rPr>
            <a:t>kullanılarak eklendiği</a:t>
          </a:r>
          <a:endParaRPr lang="tr-TR" sz="2400" b="1" dirty="0">
            <a:latin typeface="Adobe Devanagari" pitchFamily="18" charset="0"/>
            <a:cs typeface="Adobe Devanagari" pitchFamily="18" charset="0"/>
          </a:endParaRPr>
        </a:p>
      </dgm:t>
    </dgm:pt>
    <dgm:pt modelId="{6AD33848-B894-437A-8A82-1893E0F8F486}" type="parTrans" cxnId="{E440B303-EE2A-4F3D-A05C-3C681FAA483C}">
      <dgm:prSet/>
      <dgm:spPr/>
      <dgm:t>
        <a:bodyPr/>
        <a:lstStyle/>
        <a:p>
          <a:endParaRPr lang="tr-TR" sz="2400" b="1">
            <a:latin typeface="Adobe Devanagari" pitchFamily="18" charset="0"/>
            <a:cs typeface="Adobe Devanagari" pitchFamily="18" charset="0"/>
          </a:endParaRPr>
        </a:p>
      </dgm:t>
    </dgm:pt>
    <dgm:pt modelId="{BDC86580-9A36-4401-BC5F-7954383082BE}" type="sibTrans" cxnId="{E440B303-EE2A-4F3D-A05C-3C681FAA483C}">
      <dgm:prSet/>
      <dgm:spPr/>
      <dgm:t>
        <a:bodyPr/>
        <a:lstStyle/>
        <a:p>
          <a:endParaRPr lang="tr-TR" sz="2400" b="1">
            <a:latin typeface="Adobe Devanagari" pitchFamily="18" charset="0"/>
            <a:cs typeface="Adobe Devanagari" pitchFamily="18" charset="0"/>
          </a:endParaRPr>
        </a:p>
      </dgm:t>
    </dgm:pt>
    <dgm:pt modelId="{55D453AC-7606-4BBB-920D-8C05EDB77CCD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2400" b="1" i="1" dirty="0" smtClean="0">
              <a:latin typeface="Adobe Devanagari" pitchFamily="18" charset="0"/>
              <a:cs typeface="Adobe Devanagari" pitchFamily="18" charset="0"/>
            </a:rPr>
            <a:t>Karma</a:t>
          </a:r>
          <a:r>
            <a:rPr lang="tr-TR" sz="2400" b="1" dirty="0" smtClean="0">
              <a:latin typeface="Adobe Devanagari" pitchFamily="18" charset="0"/>
              <a:cs typeface="Adobe Devanagari" pitchFamily="18" charset="0"/>
            </a:rPr>
            <a:t> bir yapıdır.</a:t>
          </a:r>
          <a:endParaRPr lang="tr-TR" sz="2400" b="1" dirty="0">
            <a:latin typeface="Adobe Devanagari" pitchFamily="18" charset="0"/>
            <a:cs typeface="Adobe Devanagari" pitchFamily="18" charset="0"/>
          </a:endParaRPr>
        </a:p>
      </dgm:t>
    </dgm:pt>
    <dgm:pt modelId="{A4CDB340-0064-4740-A0A6-00CDB29C615A}" type="parTrans" cxnId="{AC1EC751-EFF2-48FD-8DC1-41CFAC2F078B}">
      <dgm:prSet/>
      <dgm:spPr/>
      <dgm:t>
        <a:bodyPr/>
        <a:lstStyle/>
        <a:p>
          <a:endParaRPr lang="tr-TR" sz="2400" b="1">
            <a:latin typeface="Adobe Devanagari" pitchFamily="18" charset="0"/>
            <a:cs typeface="Adobe Devanagari" pitchFamily="18" charset="0"/>
          </a:endParaRPr>
        </a:p>
      </dgm:t>
    </dgm:pt>
    <dgm:pt modelId="{E8DCF649-131E-48BA-9B3B-43DD0ADCF268}" type="sibTrans" cxnId="{AC1EC751-EFF2-48FD-8DC1-41CFAC2F078B}">
      <dgm:prSet/>
      <dgm:spPr/>
      <dgm:t>
        <a:bodyPr/>
        <a:lstStyle/>
        <a:p>
          <a:endParaRPr lang="tr-TR" sz="2400" b="1">
            <a:latin typeface="Adobe Devanagari" pitchFamily="18" charset="0"/>
            <a:cs typeface="Adobe Devanagari" pitchFamily="18" charset="0"/>
          </a:endParaRPr>
        </a:p>
      </dgm:t>
    </dgm:pt>
    <dgm:pt modelId="{AF1D0FE2-54CA-47A3-90C9-4DC356958394}" type="pres">
      <dgm:prSet presAssocID="{7FFFE23D-FE77-4F4E-9DED-7FB78FDA782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728FBE3E-9B3A-4F89-97B6-018E9A9EAB87}" type="pres">
      <dgm:prSet presAssocID="{0FA04A25-5662-464A-BF4D-3DE088E307F0}" presName="parentLin" presStyleCnt="0"/>
      <dgm:spPr/>
    </dgm:pt>
    <dgm:pt modelId="{59EE70B2-221C-4E4D-ADD0-490C09988F70}" type="pres">
      <dgm:prSet presAssocID="{0FA04A25-5662-464A-BF4D-3DE088E307F0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17BAD561-1523-4559-88E5-2B7C717DB033}" type="pres">
      <dgm:prSet presAssocID="{0FA04A25-5662-464A-BF4D-3DE088E307F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C1BE69B-F71A-476D-9C87-E2D49D74043D}" type="pres">
      <dgm:prSet presAssocID="{0FA04A25-5662-464A-BF4D-3DE088E307F0}" presName="negativeSpace" presStyleCnt="0"/>
      <dgm:spPr/>
    </dgm:pt>
    <dgm:pt modelId="{BC40F097-851A-4326-95B5-A10E91D9217D}" type="pres">
      <dgm:prSet presAssocID="{0FA04A25-5662-464A-BF4D-3DE088E307F0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3D3C545-C264-4576-8518-680195CBFA83}" type="pres">
      <dgm:prSet presAssocID="{22C469AF-94A7-4AF5-B0B4-02334A1A037F}" presName="spaceBetweenRectangles" presStyleCnt="0"/>
      <dgm:spPr/>
    </dgm:pt>
    <dgm:pt modelId="{AB2D43AB-4C44-4B42-B9A6-E3E400E32DA4}" type="pres">
      <dgm:prSet presAssocID="{2981BE98-E57E-4681-A0E9-1DCB4984B591}" presName="parentLin" presStyleCnt="0"/>
      <dgm:spPr/>
    </dgm:pt>
    <dgm:pt modelId="{735342D1-DF1F-455D-8AAE-2D44E0F45B9E}" type="pres">
      <dgm:prSet presAssocID="{2981BE98-E57E-4681-A0E9-1DCB4984B591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1DABEAF5-CB18-44C2-9877-5E52C199C2E4}" type="pres">
      <dgm:prSet presAssocID="{2981BE98-E57E-4681-A0E9-1DCB4984B591}" presName="parentText" presStyleLbl="node1" presStyleIdx="1" presStyleCnt="3" custScaleX="130259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E7060BD-97B7-4405-89A6-6BBBEBA16B13}" type="pres">
      <dgm:prSet presAssocID="{2981BE98-E57E-4681-A0E9-1DCB4984B591}" presName="negativeSpace" presStyleCnt="0"/>
      <dgm:spPr/>
    </dgm:pt>
    <dgm:pt modelId="{3FBA45EF-7CFA-4EDF-9FCD-9B6DDFB8D95D}" type="pres">
      <dgm:prSet presAssocID="{2981BE98-E57E-4681-A0E9-1DCB4984B591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62BA5DE-74CB-4FC3-9232-2C25EF92339B}" type="pres">
      <dgm:prSet presAssocID="{FFC682FE-4B2D-4CDB-B94D-D15DECF85D07}" presName="spaceBetweenRectangles" presStyleCnt="0"/>
      <dgm:spPr/>
    </dgm:pt>
    <dgm:pt modelId="{E3EB227A-3CA9-4754-AC52-0833419C6101}" type="pres">
      <dgm:prSet presAssocID="{023AC959-106A-46DB-B4F9-FED74DA7DEF4}" presName="parentLin" presStyleCnt="0"/>
      <dgm:spPr/>
    </dgm:pt>
    <dgm:pt modelId="{267CD614-B0F3-4D0C-9309-1FF959595B73}" type="pres">
      <dgm:prSet presAssocID="{023AC959-106A-46DB-B4F9-FED74DA7DEF4}" presName="parentLeftMargin" presStyleLbl="node1" presStyleIdx="1" presStyleCnt="3"/>
      <dgm:spPr/>
      <dgm:t>
        <a:bodyPr/>
        <a:lstStyle/>
        <a:p>
          <a:endParaRPr lang="tr-TR"/>
        </a:p>
      </dgm:t>
    </dgm:pt>
    <dgm:pt modelId="{18C2617F-1B9B-4CE4-9360-0D8121876149}" type="pres">
      <dgm:prSet presAssocID="{023AC959-106A-46DB-B4F9-FED74DA7DEF4}" presName="parentText" presStyleLbl="node1" presStyleIdx="2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C82DC9A-D28F-453E-B943-FB41E7D9C903}" type="pres">
      <dgm:prSet presAssocID="{023AC959-106A-46DB-B4F9-FED74DA7DEF4}" presName="negativeSpace" presStyleCnt="0"/>
      <dgm:spPr/>
    </dgm:pt>
    <dgm:pt modelId="{88F48434-067D-4F8B-8357-009EEBB85993}" type="pres">
      <dgm:prSet presAssocID="{023AC959-106A-46DB-B4F9-FED74DA7DEF4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FEAFA93-6C25-40A0-B322-3FFD82E44F72}" type="presOf" srcId="{2981BE98-E57E-4681-A0E9-1DCB4984B591}" destId="{735342D1-DF1F-455D-8AAE-2D44E0F45B9E}" srcOrd="0" destOrd="0" presId="urn:microsoft.com/office/officeart/2005/8/layout/list1"/>
    <dgm:cxn modelId="{59C667DA-5C98-47CA-8219-72FF96805562}" srcId="{7FFFE23D-FE77-4F4E-9DED-7FB78FDA782D}" destId="{2981BE98-E57E-4681-A0E9-1DCB4984B591}" srcOrd="1" destOrd="0" parTransId="{4F3FEA21-EB70-4931-AE7B-7F065ADDD960}" sibTransId="{FFC682FE-4B2D-4CDB-B94D-D15DECF85D07}"/>
    <dgm:cxn modelId="{3F23BF93-00F3-4F9C-A644-BD66049BF739}" type="presOf" srcId="{B3A55756-0339-4703-8261-B4365031A0CE}" destId="{3FBA45EF-7CFA-4EDF-9FCD-9B6DDFB8D95D}" srcOrd="0" destOrd="0" presId="urn:microsoft.com/office/officeart/2005/8/layout/list1"/>
    <dgm:cxn modelId="{D8361068-4CAF-411A-B9E6-57C20C3582B8}" type="presOf" srcId="{55D453AC-7606-4BBB-920D-8C05EDB77CCD}" destId="{88F48434-067D-4F8B-8357-009EEBB85993}" srcOrd="0" destOrd="0" presId="urn:microsoft.com/office/officeart/2005/8/layout/list1"/>
    <dgm:cxn modelId="{4B2938BA-3BF5-4044-9E04-3C0E984CE21E}" type="presOf" srcId="{0FA04A25-5662-464A-BF4D-3DE088E307F0}" destId="{59EE70B2-221C-4E4D-ADD0-490C09988F70}" srcOrd="0" destOrd="0" presId="urn:microsoft.com/office/officeart/2005/8/layout/list1"/>
    <dgm:cxn modelId="{7A54F10A-B808-40F6-9569-C3345E5EBF19}" type="presOf" srcId="{023AC959-106A-46DB-B4F9-FED74DA7DEF4}" destId="{267CD614-B0F3-4D0C-9309-1FF959595B73}" srcOrd="0" destOrd="0" presId="urn:microsoft.com/office/officeart/2005/8/layout/list1"/>
    <dgm:cxn modelId="{451BF45D-629D-472A-ACA2-A4AF9728CAA3}" srcId="{0FA04A25-5662-464A-BF4D-3DE088E307F0}" destId="{F8BBDD11-D13C-4506-A184-24B1EE889D36}" srcOrd="0" destOrd="0" parTransId="{BE6442F8-419C-4F3E-B14F-891236950C68}" sibTransId="{EA8462B6-0463-4757-9486-7CB8D93D3B8A}"/>
    <dgm:cxn modelId="{FFE6D505-5746-4224-944A-FC1FB7891B91}" type="presOf" srcId="{7FFFE23D-FE77-4F4E-9DED-7FB78FDA782D}" destId="{AF1D0FE2-54CA-47A3-90C9-4DC356958394}" srcOrd="0" destOrd="0" presId="urn:microsoft.com/office/officeart/2005/8/layout/list1"/>
    <dgm:cxn modelId="{73581129-E27C-4A75-BD13-A92A9B672EE4}" srcId="{7FFFE23D-FE77-4F4E-9DED-7FB78FDA782D}" destId="{023AC959-106A-46DB-B4F9-FED74DA7DEF4}" srcOrd="2" destOrd="0" parTransId="{6942A8BD-320B-48D3-ADE4-8DD737306775}" sibTransId="{963D202D-9BC4-4D1D-94B2-807E049AEF22}"/>
    <dgm:cxn modelId="{EF57F93F-0090-43A0-B7CF-B567AA6AD7F7}" type="presOf" srcId="{023AC959-106A-46DB-B4F9-FED74DA7DEF4}" destId="{18C2617F-1B9B-4CE4-9360-0D8121876149}" srcOrd="1" destOrd="0" presId="urn:microsoft.com/office/officeart/2005/8/layout/list1"/>
    <dgm:cxn modelId="{63B5C0C7-51E3-4260-9359-A7959E4EF2B9}" type="presOf" srcId="{0FA04A25-5662-464A-BF4D-3DE088E307F0}" destId="{17BAD561-1523-4559-88E5-2B7C717DB033}" srcOrd="1" destOrd="0" presId="urn:microsoft.com/office/officeart/2005/8/layout/list1"/>
    <dgm:cxn modelId="{AC1EC751-EFF2-48FD-8DC1-41CFAC2F078B}" srcId="{023AC959-106A-46DB-B4F9-FED74DA7DEF4}" destId="{55D453AC-7606-4BBB-920D-8C05EDB77CCD}" srcOrd="0" destOrd="0" parTransId="{A4CDB340-0064-4740-A0A6-00CDB29C615A}" sibTransId="{E8DCF649-131E-48BA-9B3B-43DD0ADCF268}"/>
    <dgm:cxn modelId="{E440B303-EE2A-4F3D-A05C-3C681FAA483C}" srcId="{2981BE98-E57E-4681-A0E9-1DCB4984B591}" destId="{B3A55756-0339-4703-8261-B4365031A0CE}" srcOrd="0" destOrd="0" parTransId="{6AD33848-B894-437A-8A82-1893E0F8F486}" sibTransId="{BDC86580-9A36-4401-BC5F-7954383082BE}"/>
    <dgm:cxn modelId="{EF2174EF-3695-4A9C-BDA1-C1045B6B922C}" type="presOf" srcId="{2981BE98-E57E-4681-A0E9-1DCB4984B591}" destId="{1DABEAF5-CB18-44C2-9877-5E52C199C2E4}" srcOrd="1" destOrd="0" presId="urn:microsoft.com/office/officeart/2005/8/layout/list1"/>
    <dgm:cxn modelId="{7D36AEF5-F208-43CF-B1AF-3394CB7B1724}" type="presOf" srcId="{F8BBDD11-D13C-4506-A184-24B1EE889D36}" destId="{BC40F097-851A-4326-95B5-A10E91D9217D}" srcOrd="0" destOrd="0" presId="urn:microsoft.com/office/officeart/2005/8/layout/list1"/>
    <dgm:cxn modelId="{04A95BCC-624E-4A1D-8C3D-272DA393AC48}" srcId="{7FFFE23D-FE77-4F4E-9DED-7FB78FDA782D}" destId="{0FA04A25-5662-464A-BF4D-3DE088E307F0}" srcOrd="0" destOrd="0" parTransId="{760901FD-0369-4FC8-84EA-220A1A8D9FF0}" sibTransId="{22C469AF-94A7-4AF5-B0B4-02334A1A037F}"/>
    <dgm:cxn modelId="{9F525E18-8117-49EB-A434-02BADFA937CE}" type="presParOf" srcId="{AF1D0FE2-54CA-47A3-90C9-4DC356958394}" destId="{728FBE3E-9B3A-4F89-97B6-018E9A9EAB87}" srcOrd="0" destOrd="0" presId="urn:microsoft.com/office/officeart/2005/8/layout/list1"/>
    <dgm:cxn modelId="{56722CEA-9CC0-45B1-BE5C-BC23372F0646}" type="presParOf" srcId="{728FBE3E-9B3A-4F89-97B6-018E9A9EAB87}" destId="{59EE70B2-221C-4E4D-ADD0-490C09988F70}" srcOrd="0" destOrd="0" presId="urn:microsoft.com/office/officeart/2005/8/layout/list1"/>
    <dgm:cxn modelId="{03DA8425-E514-4B28-8F0C-037757C34C9C}" type="presParOf" srcId="{728FBE3E-9B3A-4F89-97B6-018E9A9EAB87}" destId="{17BAD561-1523-4559-88E5-2B7C717DB033}" srcOrd="1" destOrd="0" presId="urn:microsoft.com/office/officeart/2005/8/layout/list1"/>
    <dgm:cxn modelId="{389D2A46-AC37-4F8D-9303-F171C4D4B804}" type="presParOf" srcId="{AF1D0FE2-54CA-47A3-90C9-4DC356958394}" destId="{AC1BE69B-F71A-476D-9C87-E2D49D74043D}" srcOrd="1" destOrd="0" presId="urn:microsoft.com/office/officeart/2005/8/layout/list1"/>
    <dgm:cxn modelId="{AA3AFE2A-99C5-4496-9808-F2C9ED695DA1}" type="presParOf" srcId="{AF1D0FE2-54CA-47A3-90C9-4DC356958394}" destId="{BC40F097-851A-4326-95B5-A10E91D9217D}" srcOrd="2" destOrd="0" presId="urn:microsoft.com/office/officeart/2005/8/layout/list1"/>
    <dgm:cxn modelId="{538D11F0-1868-41D2-82D4-39CE234178CF}" type="presParOf" srcId="{AF1D0FE2-54CA-47A3-90C9-4DC356958394}" destId="{D3D3C545-C264-4576-8518-680195CBFA83}" srcOrd="3" destOrd="0" presId="urn:microsoft.com/office/officeart/2005/8/layout/list1"/>
    <dgm:cxn modelId="{6B03D0F9-A688-4602-BBE0-B87C0AB7D081}" type="presParOf" srcId="{AF1D0FE2-54CA-47A3-90C9-4DC356958394}" destId="{AB2D43AB-4C44-4B42-B9A6-E3E400E32DA4}" srcOrd="4" destOrd="0" presId="urn:microsoft.com/office/officeart/2005/8/layout/list1"/>
    <dgm:cxn modelId="{0CC4FAF5-6728-4791-8E65-7821A3CB5756}" type="presParOf" srcId="{AB2D43AB-4C44-4B42-B9A6-E3E400E32DA4}" destId="{735342D1-DF1F-455D-8AAE-2D44E0F45B9E}" srcOrd="0" destOrd="0" presId="urn:microsoft.com/office/officeart/2005/8/layout/list1"/>
    <dgm:cxn modelId="{4319D840-6772-4929-A6B7-F8497D007F64}" type="presParOf" srcId="{AB2D43AB-4C44-4B42-B9A6-E3E400E32DA4}" destId="{1DABEAF5-CB18-44C2-9877-5E52C199C2E4}" srcOrd="1" destOrd="0" presId="urn:microsoft.com/office/officeart/2005/8/layout/list1"/>
    <dgm:cxn modelId="{4D6F3339-B088-4F64-8FCD-F819D59D666B}" type="presParOf" srcId="{AF1D0FE2-54CA-47A3-90C9-4DC356958394}" destId="{4E7060BD-97B7-4405-89A6-6BBBEBA16B13}" srcOrd="5" destOrd="0" presId="urn:microsoft.com/office/officeart/2005/8/layout/list1"/>
    <dgm:cxn modelId="{D986E5B5-305E-4780-B6BE-39010D0D6618}" type="presParOf" srcId="{AF1D0FE2-54CA-47A3-90C9-4DC356958394}" destId="{3FBA45EF-7CFA-4EDF-9FCD-9B6DDFB8D95D}" srcOrd="6" destOrd="0" presId="urn:microsoft.com/office/officeart/2005/8/layout/list1"/>
    <dgm:cxn modelId="{4FF63106-E49D-4D07-ABF8-858E8B8AF1A6}" type="presParOf" srcId="{AF1D0FE2-54CA-47A3-90C9-4DC356958394}" destId="{562BA5DE-74CB-4FC3-9232-2C25EF92339B}" srcOrd="7" destOrd="0" presId="urn:microsoft.com/office/officeart/2005/8/layout/list1"/>
    <dgm:cxn modelId="{8BD5FA23-80C0-4E2C-BFA4-2DEECBE43083}" type="presParOf" srcId="{AF1D0FE2-54CA-47A3-90C9-4DC356958394}" destId="{E3EB227A-3CA9-4754-AC52-0833419C6101}" srcOrd="8" destOrd="0" presId="urn:microsoft.com/office/officeart/2005/8/layout/list1"/>
    <dgm:cxn modelId="{89D6B1DB-4D02-4EA6-8AD7-C23C7659D388}" type="presParOf" srcId="{E3EB227A-3CA9-4754-AC52-0833419C6101}" destId="{267CD614-B0F3-4D0C-9309-1FF959595B73}" srcOrd="0" destOrd="0" presId="urn:microsoft.com/office/officeart/2005/8/layout/list1"/>
    <dgm:cxn modelId="{403176B3-1F69-4D06-8F35-DEF98448B41F}" type="presParOf" srcId="{E3EB227A-3CA9-4754-AC52-0833419C6101}" destId="{18C2617F-1B9B-4CE4-9360-0D8121876149}" srcOrd="1" destOrd="0" presId="urn:microsoft.com/office/officeart/2005/8/layout/list1"/>
    <dgm:cxn modelId="{F0957F05-6BD1-436B-AC23-C1D4F166A618}" type="presParOf" srcId="{AF1D0FE2-54CA-47A3-90C9-4DC356958394}" destId="{EC82DC9A-D28F-453E-B943-FB41E7D9C903}" srcOrd="9" destOrd="0" presId="urn:microsoft.com/office/officeart/2005/8/layout/list1"/>
    <dgm:cxn modelId="{6D0BA820-BD54-4655-B80D-CB99268B1305}" type="presParOf" srcId="{AF1D0FE2-54CA-47A3-90C9-4DC356958394}" destId="{88F48434-067D-4F8B-8357-009EEBB85993}" srcOrd="10" destOrd="0" presId="urn:microsoft.com/office/officeart/2005/8/layout/list1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2604005-893D-48ED-A05E-D216C90BD4B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83CD30B4-9390-4AF9-A9A1-0742C3E40DA7}">
      <dgm:prSet phldrT="[Metin]" custT="1"/>
      <dgm:spPr/>
      <dgm:t>
        <a:bodyPr/>
        <a:lstStyle/>
        <a:p>
          <a:r>
            <a:rPr lang="tr-TR" sz="2000" b="1" dirty="0" smtClean="0">
              <a:latin typeface="Adobe Devanagari" pitchFamily="18" charset="0"/>
              <a:cs typeface="Adobe Devanagari" pitchFamily="18" charset="0"/>
            </a:rPr>
            <a:t>13.8 milyar yıl önce</a:t>
          </a:r>
          <a:endParaRPr lang="tr-TR" sz="2000" b="1" dirty="0">
            <a:latin typeface="Adobe Devanagari" pitchFamily="18" charset="0"/>
            <a:cs typeface="Adobe Devanagari" pitchFamily="18" charset="0"/>
          </a:endParaRPr>
        </a:p>
      </dgm:t>
    </dgm:pt>
    <dgm:pt modelId="{E63601CD-A2A1-450E-B034-AB66ECD95721}" type="parTrans" cxnId="{2255DB3C-02FB-44AC-812D-4D131E4889C3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324E91A2-3954-4E4E-AD84-E3FAA3159DC3}" type="sibTrans" cxnId="{2255DB3C-02FB-44AC-812D-4D131E4889C3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E5E6CACD-2879-487C-8695-714B9244D72A}">
      <dgm:prSet phldrT="[Metin]" custT="1"/>
      <dgm:spPr/>
      <dgm:t>
        <a:bodyPr/>
        <a:lstStyle/>
        <a:p>
          <a:r>
            <a:rPr lang="tr-TR" sz="2000" b="1" dirty="0" smtClean="0">
              <a:latin typeface="Adobe Devanagari" pitchFamily="18" charset="0"/>
              <a:cs typeface="Adobe Devanagari" pitchFamily="18" charset="0"/>
            </a:rPr>
            <a:t>5-6 milyar yıl önce</a:t>
          </a:r>
          <a:endParaRPr lang="tr-TR" sz="2000" b="1" dirty="0">
            <a:latin typeface="Adobe Devanagari" pitchFamily="18" charset="0"/>
            <a:cs typeface="Adobe Devanagari" pitchFamily="18" charset="0"/>
          </a:endParaRPr>
        </a:p>
      </dgm:t>
    </dgm:pt>
    <dgm:pt modelId="{1AAC785B-F0D2-4347-A062-A71E2F77FE57}" type="parTrans" cxnId="{F33CDA41-B9FA-43E6-A0B3-598024F6EC57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B0673EA9-5509-4EBA-B5F5-4B8426040063}" type="sibTrans" cxnId="{F33CDA41-B9FA-43E6-A0B3-598024F6EC57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1A021A20-9EB9-4E85-809D-596AFEAD335A}">
      <dgm:prSet phldrT="[Metin]" custT="1"/>
      <dgm:spPr/>
      <dgm:t>
        <a:bodyPr/>
        <a:lstStyle/>
        <a:p>
          <a:r>
            <a:rPr lang="tr-TR" sz="2000" b="1" dirty="0" smtClean="0">
              <a:latin typeface="Adobe Devanagari" pitchFamily="18" charset="0"/>
              <a:cs typeface="Adobe Devanagari" pitchFamily="18" charset="0"/>
            </a:rPr>
            <a:t>4.6 milyar yıl önce</a:t>
          </a:r>
          <a:endParaRPr lang="tr-TR" sz="2000" b="1" dirty="0">
            <a:latin typeface="Adobe Devanagari" pitchFamily="18" charset="0"/>
            <a:cs typeface="Adobe Devanagari" pitchFamily="18" charset="0"/>
          </a:endParaRPr>
        </a:p>
      </dgm:t>
    </dgm:pt>
    <dgm:pt modelId="{E166240E-6BA9-4AF5-9E7F-CE115BF9642F}" type="parTrans" cxnId="{2AA677A0-2B76-4D6B-82E8-3231603E337E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F73848F5-1756-4D6B-B592-753A9FB9DADE}" type="sibTrans" cxnId="{2AA677A0-2B76-4D6B-82E8-3231603E337E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B7B92D51-0060-4712-A184-F9BC297BA5F2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2000" b="1" dirty="0" smtClean="0">
              <a:latin typeface="Adobe Devanagari" pitchFamily="18" charset="0"/>
              <a:cs typeface="Adobe Devanagari" pitchFamily="18" charset="0"/>
            </a:rPr>
            <a:t>Gözlenebilir evren</a:t>
          </a:r>
          <a:endParaRPr lang="tr-TR" sz="2000" b="1" dirty="0">
            <a:latin typeface="Adobe Devanagari" pitchFamily="18" charset="0"/>
            <a:cs typeface="Adobe Devanagari" pitchFamily="18" charset="0"/>
          </a:endParaRPr>
        </a:p>
      </dgm:t>
    </dgm:pt>
    <dgm:pt modelId="{0FD1DEBD-1FAF-497C-B226-BF0623D94BD9}" type="parTrans" cxnId="{3A3A1F6D-5EF9-454B-AEFA-D6211C4016FD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74800FBA-67A1-4451-9475-5201C3F2984E}" type="sibTrans" cxnId="{3A3A1F6D-5EF9-454B-AEFA-D6211C4016FD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B3570C38-06A1-4979-AA36-656556F92435}">
      <dgm:prSet phldrT="[Metin]" custT="1"/>
      <dgm:spPr/>
      <dgm:t>
        <a:bodyPr/>
        <a:lstStyle/>
        <a:p>
          <a:r>
            <a:rPr lang="tr-TR" sz="2000" b="1" dirty="0" smtClean="0">
              <a:latin typeface="Adobe Devanagari" pitchFamily="18" charset="0"/>
              <a:cs typeface="Adobe Devanagari" pitchFamily="18" charset="0"/>
            </a:rPr>
            <a:t>3.8 milyar yıl önce</a:t>
          </a:r>
          <a:endParaRPr lang="tr-TR" sz="2000" b="1" dirty="0">
            <a:latin typeface="Adobe Devanagari" pitchFamily="18" charset="0"/>
            <a:cs typeface="Adobe Devanagari" pitchFamily="18" charset="0"/>
          </a:endParaRPr>
        </a:p>
      </dgm:t>
    </dgm:pt>
    <dgm:pt modelId="{AB89F114-696E-494D-A309-A0394DA98839}" type="parTrans" cxnId="{45060609-EAA4-4B38-AC90-1C5E25F36415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8C2067BC-9B4C-4150-87EE-C69B5844E597}" type="sibTrans" cxnId="{45060609-EAA4-4B38-AC90-1C5E25F36415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B9EE7FEB-33A3-4451-9B38-DDF3C1446D3C}">
      <dgm:prSet phldrT="[Metin]" custT="1"/>
      <dgm:spPr/>
      <dgm:t>
        <a:bodyPr/>
        <a:lstStyle/>
        <a:p>
          <a:r>
            <a:rPr lang="tr-TR" sz="2000" b="1" dirty="0" smtClean="0">
              <a:latin typeface="Adobe Devanagari" pitchFamily="18" charset="0"/>
              <a:cs typeface="Adobe Devanagari" pitchFamily="18" charset="0"/>
            </a:rPr>
            <a:t>2 milyar yıl önce</a:t>
          </a:r>
          <a:endParaRPr lang="tr-TR" sz="2000" b="1" dirty="0">
            <a:latin typeface="Adobe Devanagari" pitchFamily="18" charset="0"/>
            <a:cs typeface="Adobe Devanagari" pitchFamily="18" charset="0"/>
          </a:endParaRPr>
        </a:p>
      </dgm:t>
    </dgm:pt>
    <dgm:pt modelId="{D81F216D-C96A-4B8A-83C6-10EF74EB6EEC}" type="parTrans" cxnId="{1162E9E8-5463-4237-808D-BA5E9A4BE568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0E787D1C-CCB2-42CE-A1D0-66E4D19643A1}" type="sibTrans" cxnId="{1162E9E8-5463-4237-808D-BA5E9A4BE568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4CF204D2-75F7-4E4B-B452-19FACAC741C5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2000" b="1" dirty="0" smtClean="0">
              <a:latin typeface="Adobe Devanagari" pitchFamily="18" charset="0"/>
              <a:cs typeface="Adobe Devanagari" pitchFamily="18" charset="0"/>
            </a:rPr>
            <a:t>Güneş </a:t>
          </a:r>
          <a:endParaRPr lang="tr-TR" sz="2000" b="1" dirty="0">
            <a:latin typeface="Adobe Devanagari" pitchFamily="18" charset="0"/>
            <a:cs typeface="Adobe Devanagari" pitchFamily="18" charset="0"/>
          </a:endParaRPr>
        </a:p>
      </dgm:t>
    </dgm:pt>
    <dgm:pt modelId="{77D2DBA3-9030-4D80-A967-2806DA42B427}" type="parTrans" cxnId="{FD56FA6D-7260-43D2-B583-058426F06EC2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BDA50DC4-A4DE-4E43-80BE-373DF9ABF8B3}" type="sibTrans" cxnId="{FD56FA6D-7260-43D2-B583-058426F06EC2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749E8090-DDDD-48AC-989C-70F25AB2B3DA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2000" b="1" dirty="0" smtClean="0">
              <a:latin typeface="Adobe Devanagari" pitchFamily="18" charset="0"/>
              <a:cs typeface="Adobe Devanagari" pitchFamily="18" charset="0"/>
            </a:rPr>
            <a:t>Dünya </a:t>
          </a:r>
          <a:endParaRPr lang="tr-TR" sz="2000" b="1" dirty="0">
            <a:latin typeface="Adobe Devanagari" pitchFamily="18" charset="0"/>
            <a:cs typeface="Adobe Devanagari" pitchFamily="18" charset="0"/>
          </a:endParaRPr>
        </a:p>
      </dgm:t>
    </dgm:pt>
    <dgm:pt modelId="{20FA50BA-521F-48F4-B09C-BBDCFE503515}" type="parTrans" cxnId="{5DDC1D1D-437C-4C81-9C38-F6B78E05E12E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DE12E5A2-6877-44A0-AD11-EA3F6145595E}" type="sibTrans" cxnId="{5DDC1D1D-437C-4C81-9C38-F6B78E05E12E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E46924FF-3137-4041-A506-7A738D7291AE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2000" b="1" dirty="0" err="1" smtClean="0">
              <a:latin typeface="Adobe Devanagari" pitchFamily="18" charset="0"/>
              <a:cs typeface="Adobe Devanagari" pitchFamily="18" charset="0"/>
            </a:rPr>
            <a:t>Prokaryot</a:t>
          </a:r>
          <a:r>
            <a:rPr lang="tr-TR" sz="2000" b="1" dirty="0" smtClean="0">
              <a:latin typeface="Adobe Devanagari" pitchFamily="18" charset="0"/>
              <a:cs typeface="Adobe Devanagari" pitchFamily="18" charset="0"/>
            </a:rPr>
            <a:t> hücre</a:t>
          </a:r>
          <a:endParaRPr lang="tr-TR" sz="2000" b="1" dirty="0">
            <a:latin typeface="Adobe Devanagari" pitchFamily="18" charset="0"/>
            <a:cs typeface="Adobe Devanagari" pitchFamily="18" charset="0"/>
          </a:endParaRPr>
        </a:p>
      </dgm:t>
    </dgm:pt>
    <dgm:pt modelId="{438DFDBD-2F15-47D2-A3E1-25A6D8B571BB}" type="parTrans" cxnId="{C96C565F-EAB9-4514-8C57-6D96B31315CA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33DF9845-4C22-4C26-8469-E53D3AF4B9B3}" type="sibTrans" cxnId="{C96C565F-EAB9-4514-8C57-6D96B31315CA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B6E6DDBA-890C-41BF-A609-0A09E62BF4AA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2000" b="1" dirty="0" err="1" smtClean="0">
              <a:latin typeface="Adobe Devanagari" pitchFamily="18" charset="0"/>
              <a:cs typeface="Adobe Devanagari" pitchFamily="18" charset="0"/>
            </a:rPr>
            <a:t>Ökaryot</a:t>
          </a:r>
          <a:r>
            <a:rPr lang="tr-TR" sz="2000" b="1" dirty="0" smtClean="0">
              <a:latin typeface="Adobe Devanagari" pitchFamily="18" charset="0"/>
              <a:cs typeface="Adobe Devanagari" pitchFamily="18" charset="0"/>
            </a:rPr>
            <a:t>  hücre</a:t>
          </a:r>
          <a:endParaRPr lang="tr-TR" sz="2000" b="1" dirty="0">
            <a:latin typeface="Adobe Devanagari" pitchFamily="18" charset="0"/>
            <a:cs typeface="Adobe Devanagari" pitchFamily="18" charset="0"/>
          </a:endParaRPr>
        </a:p>
      </dgm:t>
    </dgm:pt>
    <dgm:pt modelId="{47956782-87DE-4B84-9027-9B8FAE225DA5}" type="parTrans" cxnId="{8481D445-8064-407C-BB74-8A297928542D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AD951E94-2108-4557-8806-49D94C0BBFEE}" type="sibTrans" cxnId="{8481D445-8064-407C-BB74-8A297928542D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0560C465-A02D-4462-AB1F-CA36677A1805}" type="pres">
      <dgm:prSet presAssocID="{02604005-893D-48ED-A05E-D216C90BD4B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9824548-FE48-4B5B-9023-D28B7F9BC76F}" type="pres">
      <dgm:prSet presAssocID="{83CD30B4-9390-4AF9-A9A1-0742C3E40DA7}" presName="parentLin" presStyleCnt="0"/>
      <dgm:spPr/>
    </dgm:pt>
    <dgm:pt modelId="{C071B10E-1873-46C2-BBB2-8F7246348108}" type="pres">
      <dgm:prSet presAssocID="{83CD30B4-9390-4AF9-A9A1-0742C3E40DA7}" presName="parentLeftMargin" presStyleLbl="node1" presStyleIdx="0" presStyleCnt="5"/>
      <dgm:spPr/>
      <dgm:t>
        <a:bodyPr/>
        <a:lstStyle/>
        <a:p>
          <a:endParaRPr lang="tr-TR"/>
        </a:p>
      </dgm:t>
    </dgm:pt>
    <dgm:pt modelId="{76EC25E9-F0D1-4E27-9AE9-04F95D220700}" type="pres">
      <dgm:prSet presAssocID="{83CD30B4-9390-4AF9-A9A1-0742C3E40DA7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D0B1E0D-7CCC-4CFD-B0DA-B963DD8BC036}" type="pres">
      <dgm:prSet presAssocID="{83CD30B4-9390-4AF9-A9A1-0742C3E40DA7}" presName="negativeSpace" presStyleCnt="0"/>
      <dgm:spPr/>
    </dgm:pt>
    <dgm:pt modelId="{639DEB14-0EF2-41AA-A3EB-9DA335249673}" type="pres">
      <dgm:prSet presAssocID="{83CD30B4-9390-4AF9-A9A1-0742C3E40DA7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0E20DD1-3BFA-4FE5-B4AD-4BDDD8859986}" type="pres">
      <dgm:prSet presAssocID="{324E91A2-3954-4E4E-AD84-E3FAA3159DC3}" presName="spaceBetweenRectangles" presStyleCnt="0"/>
      <dgm:spPr/>
    </dgm:pt>
    <dgm:pt modelId="{324DBE9E-7E21-4998-9822-8CE1C17CEE5A}" type="pres">
      <dgm:prSet presAssocID="{E5E6CACD-2879-487C-8695-714B9244D72A}" presName="parentLin" presStyleCnt="0"/>
      <dgm:spPr/>
    </dgm:pt>
    <dgm:pt modelId="{B1A680A8-30D3-4515-A043-B0F2FB444A84}" type="pres">
      <dgm:prSet presAssocID="{E5E6CACD-2879-487C-8695-714B9244D72A}" presName="parentLeftMargin" presStyleLbl="node1" presStyleIdx="0" presStyleCnt="5"/>
      <dgm:spPr/>
      <dgm:t>
        <a:bodyPr/>
        <a:lstStyle/>
        <a:p>
          <a:endParaRPr lang="tr-TR"/>
        </a:p>
      </dgm:t>
    </dgm:pt>
    <dgm:pt modelId="{29559685-F636-41A0-B42F-4A7C5474D32C}" type="pres">
      <dgm:prSet presAssocID="{E5E6CACD-2879-487C-8695-714B9244D72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A4190FF-6A02-4006-B7F8-47836EADCB8F}" type="pres">
      <dgm:prSet presAssocID="{E5E6CACD-2879-487C-8695-714B9244D72A}" presName="negativeSpace" presStyleCnt="0"/>
      <dgm:spPr/>
    </dgm:pt>
    <dgm:pt modelId="{0241F8D6-8858-4D3F-B7B8-4AC691B8FF9D}" type="pres">
      <dgm:prSet presAssocID="{E5E6CACD-2879-487C-8695-714B9244D72A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D1479C0-6C4B-4FB1-A044-4077EC95CBD0}" type="pres">
      <dgm:prSet presAssocID="{B0673EA9-5509-4EBA-B5F5-4B8426040063}" presName="spaceBetweenRectangles" presStyleCnt="0"/>
      <dgm:spPr/>
    </dgm:pt>
    <dgm:pt modelId="{358AFEC9-DC5C-47C8-A541-8CF4C111A403}" type="pres">
      <dgm:prSet presAssocID="{1A021A20-9EB9-4E85-809D-596AFEAD335A}" presName="parentLin" presStyleCnt="0"/>
      <dgm:spPr/>
    </dgm:pt>
    <dgm:pt modelId="{70B3D23A-8DF6-47BC-8168-BF7FDC5FC001}" type="pres">
      <dgm:prSet presAssocID="{1A021A20-9EB9-4E85-809D-596AFEAD335A}" presName="parentLeftMargin" presStyleLbl="node1" presStyleIdx="1" presStyleCnt="5"/>
      <dgm:spPr/>
      <dgm:t>
        <a:bodyPr/>
        <a:lstStyle/>
        <a:p>
          <a:endParaRPr lang="tr-TR"/>
        </a:p>
      </dgm:t>
    </dgm:pt>
    <dgm:pt modelId="{18BE5497-4B18-45AD-9E67-2D25BFC12C67}" type="pres">
      <dgm:prSet presAssocID="{1A021A20-9EB9-4E85-809D-596AFEAD335A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A332FC5-00B9-4B07-BAAB-417AF853745E}" type="pres">
      <dgm:prSet presAssocID="{1A021A20-9EB9-4E85-809D-596AFEAD335A}" presName="negativeSpace" presStyleCnt="0"/>
      <dgm:spPr/>
    </dgm:pt>
    <dgm:pt modelId="{E9678B4C-4933-48B0-99D7-83F3ABE7C56C}" type="pres">
      <dgm:prSet presAssocID="{1A021A20-9EB9-4E85-809D-596AFEAD335A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063C4C8-CF43-4CEB-9E2E-25CA6C22AA26}" type="pres">
      <dgm:prSet presAssocID="{F73848F5-1756-4D6B-B592-753A9FB9DADE}" presName="spaceBetweenRectangles" presStyleCnt="0"/>
      <dgm:spPr/>
    </dgm:pt>
    <dgm:pt modelId="{00758451-F37F-48C9-94A2-BA4DE95F20E3}" type="pres">
      <dgm:prSet presAssocID="{B3570C38-06A1-4979-AA36-656556F92435}" presName="parentLin" presStyleCnt="0"/>
      <dgm:spPr/>
    </dgm:pt>
    <dgm:pt modelId="{CFB64093-AEBE-43F0-B2C0-A638B95BA462}" type="pres">
      <dgm:prSet presAssocID="{B3570C38-06A1-4979-AA36-656556F92435}" presName="parentLeftMargin" presStyleLbl="node1" presStyleIdx="2" presStyleCnt="5"/>
      <dgm:spPr/>
      <dgm:t>
        <a:bodyPr/>
        <a:lstStyle/>
        <a:p>
          <a:endParaRPr lang="tr-TR"/>
        </a:p>
      </dgm:t>
    </dgm:pt>
    <dgm:pt modelId="{069A4F2D-CB9B-41DE-824F-5F16A291A2CF}" type="pres">
      <dgm:prSet presAssocID="{B3570C38-06A1-4979-AA36-656556F92435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25522D9-9967-4CD2-89F2-942EC81FCD4D}" type="pres">
      <dgm:prSet presAssocID="{B3570C38-06A1-4979-AA36-656556F92435}" presName="negativeSpace" presStyleCnt="0"/>
      <dgm:spPr/>
    </dgm:pt>
    <dgm:pt modelId="{44C33E62-D3C3-44F4-BA2A-C28DB9AB36DE}" type="pres">
      <dgm:prSet presAssocID="{B3570C38-06A1-4979-AA36-656556F92435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D79558F-5533-4D47-9D8A-BA978A4912DA}" type="pres">
      <dgm:prSet presAssocID="{8C2067BC-9B4C-4150-87EE-C69B5844E597}" presName="spaceBetweenRectangles" presStyleCnt="0"/>
      <dgm:spPr/>
    </dgm:pt>
    <dgm:pt modelId="{73ED3F16-F99F-431B-A009-E54BF25694D5}" type="pres">
      <dgm:prSet presAssocID="{B9EE7FEB-33A3-4451-9B38-DDF3C1446D3C}" presName="parentLin" presStyleCnt="0"/>
      <dgm:spPr/>
    </dgm:pt>
    <dgm:pt modelId="{9C0D3F35-868B-462D-99FB-28FAEB751866}" type="pres">
      <dgm:prSet presAssocID="{B9EE7FEB-33A3-4451-9B38-DDF3C1446D3C}" presName="parentLeftMargin" presStyleLbl="node1" presStyleIdx="3" presStyleCnt="5"/>
      <dgm:spPr/>
      <dgm:t>
        <a:bodyPr/>
        <a:lstStyle/>
        <a:p>
          <a:endParaRPr lang="tr-TR"/>
        </a:p>
      </dgm:t>
    </dgm:pt>
    <dgm:pt modelId="{3486B157-B42E-40C5-AFE3-E9A1C8B9962D}" type="pres">
      <dgm:prSet presAssocID="{B9EE7FEB-33A3-4451-9B38-DDF3C1446D3C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74E10FF-A801-40F1-B804-9A32E62DF33B}" type="pres">
      <dgm:prSet presAssocID="{B9EE7FEB-33A3-4451-9B38-DDF3C1446D3C}" presName="negativeSpace" presStyleCnt="0"/>
      <dgm:spPr/>
    </dgm:pt>
    <dgm:pt modelId="{B2C9A059-4CC5-4F84-8AA6-3716F893944A}" type="pres">
      <dgm:prSet presAssocID="{B9EE7FEB-33A3-4451-9B38-DDF3C1446D3C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DDC1D1D-437C-4C81-9C38-F6B78E05E12E}" srcId="{1A021A20-9EB9-4E85-809D-596AFEAD335A}" destId="{749E8090-DDDD-48AC-989C-70F25AB2B3DA}" srcOrd="0" destOrd="0" parTransId="{20FA50BA-521F-48F4-B09C-BBDCFE503515}" sibTransId="{DE12E5A2-6877-44A0-AD11-EA3F6145595E}"/>
    <dgm:cxn modelId="{92DE82C0-31DC-4814-866A-727F58C3E978}" type="presOf" srcId="{1A021A20-9EB9-4E85-809D-596AFEAD335A}" destId="{70B3D23A-8DF6-47BC-8168-BF7FDC5FC001}" srcOrd="0" destOrd="0" presId="urn:microsoft.com/office/officeart/2005/8/layout/list1"/>
    <dgm:cxn modelId="{C19EAEC9-5B2C-4D66-8532-50A3357698A4}" type="presOf" srcId="{E5E6CACD-2879-487C-8695-714B9244D72A}" destId="{B1A680A8-30D3-4515-A043-B0F2FB444A84}" srcOrd="0" destOrd="0" presId="urn:microsoft.com/office/officeart/2005/8/layout/list1"/>
    <dgm:cxn modelId="{8D91B02A-CD2F-42E1-B0F6-6ED2FA5FB3B4}" type="presOf" srcId="{02604005-893D-48ED-A05E-D216C90BD4BE}" destId="{0560C465-A02D-4462-AB1F-CA36677A1805}" srcOrd="0" destOrd="0" presId="urn:microsoft.com/office/officeart/2005/8/layout/list1"/>
    <dgm:cxn modelId="{BA3F14AD-A30A-4279-9538-0BFC0E9BC2AC}" type="presOf" srcId="{B3570C38-06A1-4979-AA36-656556F92435}" destId="{069A4F2D-CB9B-41DE-824F-5F16A291A2CF}" srcOrd="1" destOrd="0" presId="urn:microsoft.com/office/officeart/2005/8/layout/list1"/>
    <dgm:cxn modelId="{C96C565F-EAB9-4514-8C57-6D96B31315CA}" srcId="{B3570C38-06A1-4979-AA36-656556F92435}" destId="{E46924FF-3137-4041-A506-7A738D7291AE}" srcOrd="0" destOrd="0" parTransId="{438DFDBD-2F15-47D2-A3E1-25A6D8B571BB}" sibTransId="{33DF9845-4C22-4C26-8469-E53D3AF4B9B3}"/>
    <dgm:cxn modelId="{FB0A705B-F65D-4F46-BFF7-DB1CE5C7261E}" type="presOf" srcId="{83CD30B4-9390-4AF9-A9A1-0742C3E40DA7}" destId="{C071B10E-1873-46C2-BBB2-8F7246348108}" srcOrd="0" destOrd="0" presId="urn:microsoft.com/office/officeart/2005/8/layout/list1"/>
    <dgm:cxn modelId="{4B321C0F-B10D-4130-86EF-5E91025371DB}" type="presOf" srcId="{B3570C38-06A1-4979-AA36-656556F92435}" destId="{CFB64093-AEBE-43F0-B2C0-A638B95BA462}" srcOrd="0" destOrd="0" presId="urn:microsoft.com/office/officeart/2005/8/layout/list1"/>
    <dgm:cxn modelId="{BFCA56C1-39DA-47A6-A8F8-039037C47697}" type="presOf" srcId="{4CF204D2-75F7-4E4B-B452-19FACAC741C5}" destId="{0241F8D6-8858-4D3F-B7B8-4AC691B8FF9D}" srcOrd="0" destOrd="0" presId="urn:microsoft.com/office/officeart/2005/8/layout/list1"/>
    <dgm:cxn modelId="{DD1A84B8-5742-4368-94BD-104E083ED9E9}" type="presOf" srcId="{B9EE7FEB-33A3-4451-9B38-DDF3C1446D3C}" destId="{3486B157-B42E-40C5-AFE3-E9A1C8B9962D}" srcOrd="1" destOrd="0" presId="urn:microsoft.com/office/officeart/2005/8/layout/list1"/>
    <dgm:cxn modelId="{B74BBF5A-0126-483F-BCC0-717236036F31}" type="presOf" srcId="{83CD30B4-9390-4AF9-A9A1-0742C3E40DA7}" destId="{76EC25E9-F0D1-4E27-9AE9-04F95D220700}" srcOrd="1" destOrd="0" presId="urn:microsoft.com/office/officeart/2005/8/layout/list1"/>
    <dgm:cxn modelId="{46A0BE60-3F13-42A2-B53B-5FE180BA83C2}" type="presOf" srcId="{749E8090-DDDD-48AC-989C-70F25AB2B3DA}" destId="{E9678B4C-4933-48B0-99D7-83F3ABE7C56C}" srcOrd="0" destOrd="0" presId="urn:microsoft.com/office/officeart/2005/8/layout/list1"/>
    <dgm:cxn modelId="{326F42DF-C1B6-4F6A-A4EF-EE568A21B252}" type="presOf" srcId="{B7B92D51-0060-4712-A184-F9BC297BA5F2}" destId="{639DEB14-0EF2-41AA-A3EB-9DA335249673}" srcOrd="0" destOrd="0" presId="urn:microsoft.com/office/officeart/2005/8/layout/list1"/>
    <dgm:cxn modelId="{2AA677A0-2B76-4D6B-82E8-3231603E337E}" srcId="{02604005-893D-48ED-A05E-D216C90BD4BE}" destId="{1A021A20-9EB9-4E85-809D-596AFEAD335A}" srcOrd="2" destOrd="0" parTransId="{E166240E-6BA9-4AF5-9E7F-CE115BF9642F}" sibTransId="{F73848F5-1756-4D6B-B592-753A9FB9DADE}"/>
    <dgm:cxn modelId="{1162E9E8-5463-4237-808D-BA5E9A4BE568}" srcId="{02604005-893D-48ED-A05E-D216C90BD4BE}" destId="{B9EE7FEB-33A3-4451-9B38-DDF3C1446D3C}" srcOrd="4" destOrd="0" parTransId="{D81F216D-C96A-4B8A-83C6-10EF74EB6EEC}" sibTransId="{0E787D1C-CCB2-42CE-A1D0-66E4D19643A1}"/>
    <dgm:cxn modelId="{2E5F80E2-2533-4BF1-AAEA-6B2C7AC7A1C8}" type="presOf" srcId="{B6E6DDBA-890C-41BF-A609-0A09E62BF4AA}" destId="{B2C9A059-4CC5-4F84-8AA6-3716F893944A}" srcOrd="0" destOrd="0" presId="urn:microsoft.com/office/officeart/2005/8/layout/list1"/>
    <dgm:cxn modelId="{2255DB3C-02FB-44AC-812D-4D131E4889C3}" srcId="{02604005-893D-48ED-A05E-D216C90BD4BE}" destId="{83CD30B4-9390-4AF9-A9A1-0742C3E40DA7}" srcOrd="0" destOrd="0" parTransId="{E63601CD-A2A1-450E-B034-AB66ECD95721}" sibTransId="{324E91A2-3954-4E4E-AD84-E3FAA3159DC3}"/>
    <dgm:cxn modelId="{FD56FA6D-7260-43D2-B583-058426F06EC2}" srcId="{E5E6CACD-2879-487C-8695-714B9244D72A}" destId="{4CF204D2-75F7-4E4B-B452-19FACAC741C5}" srcOrd="0" destOrd="0" parTransId="{77D2DBA3-9030-4D80-A967-2806DA42B427}" sibTransId="{BDA50DC4-A4DE-4E43-80BE-373DF9ABF8B3}"/>
    <dgm:cxn modelId="{45060609-EAA4-4B38-AC90-1C5E25F36415}" srcId="{02604005-893D-48ED-A05E-D216C90BD4BE}" destId="{B3570C38-06A1-4979-AA36-656556F92435}" srcOrd="3" destOrd="0" parTransId="{AB89F114-696E-494D-A309-A0394DA98839}" sibTransId="{8C2067BC-9B4C-4150-87EE-C69B5844E597}"/>
    <dgm:cxn modelId="{AD3FC6AF-5CC2-4EBE-990F-2C940E4DF4F6}" type="presOf" srcId="{B9EE7FEB-33A3-4451-9B38-DDF3C1446D3C}" destId="{9C0D3F35-868B-462D-99FB-28FAEB751866}" srcOrd="0" destOrd="0" presId="urn:microsoft.com/office/officeart/2005/8/layout/list1"/>
    <dgm:cxn modelId="{5529E8E1-FC7B-4BFA-92A0-644F1228AE7F}" type="presOf" srcId="{1A021A20-9EB9-4E85-809D-596AFEAD335A}" destId="{18BE5497-4B18-45AD-9E67-2D25BFC12C67}" srcOrd="1" destOrd="0" presId="urn:microsoft.com/office/officeart/2005/8/layout/list1"/>
    <dgm:cxn modelId="{9B55A22D-753B-4A78-BD5F-1BD3D1DBA6A7}" type="presOf" srcId="{E46924FF-3137-4041-A506-7A738D7291AE}" destId="{44C33E62-D3C3-44F4-BA2A-C28DB9AB36DE}" srcOrd="0" destOrd="0" presId="urn:microsoft.com/office/officeart/2005/8/layout/list1"/>
    <dgm:cxn modelId="{8481D445-8064-407C-BB74-8A297928542D}" srcId="{B9EE7FEB-33A3-4451-9B38-DDF3C1446D3C}" destId="{B6E6DDBA-890C-41BF-A609-0A09E62BF4AA}" srcOrd="0" destOrd="0" parTransId="{47956782-87DE-4B84-9027-9B8FAE225DA5}" sibTransId="{AD951E94-2108-4557-8806-49D94C0BBFEE}"/>
    <dgm:cxn modelId="{F33CDA41-B9FA-43E6-A0B3-598024F6EC57}" srcId="{02604005-893D-48ED-A05E-D216C90BD4BE}" destId="{E5E6CACD-2879-487C-8695-714B9244D72A}" srcOrd="1" destOrd="0" parTransId="{1AAC785B-F0D2-4347-A062-A71E2F77FE57}" sibTransId="{B0673EA9-5509-4EBA-B5F5-4B8426040063}"/>
    <dgm:cxn modelId="{F7EC3E8F-DF3F-45CA-A444-21C245D56D32}" type="presOf" srcId="{E5E6CACD-2879-487C-8695-714B9244D72A}" destId="{29559685-F636-41A0-B42F-4A7C5474D32C}" srcOrd="1" destOrd="0" presId="urn:microsoft.com/office/officeart/2005/8/layout/list1"/>
    <dgm:cxn modelId="{3A3A1F6D-5EF9-454B-AEFA-D6211C4016FD}" srcId="{83CD30B4-9390-4AF9-A9A1-0742C3E40DA7}" destId="{B7B92D51-0060-4712-A184-F9BC297BA5F2}" srcOrd="0" destOrd="0" parTransId="{0FD1DEBD-1FAF-497C-B226-BF0623D94BD9}" sibTransId="{74800FBA-67A1-4451-9475-5201C3F2984E}"/>
    <dgm:cxn modelId="{9B04DFEB-AFE3-4C6A-854E-0F18EFFD9DDE}" type="presParOf" srcId="{0560C465-A02D-4462-AB1F-CA36677A1805}" destId="{F9824548-FE48-4B5B-9023-D28B7F9BC76F}" srcOrd="0" destOrd="0" presId="urn:microsoft.com/office/officeart/2005/8/layout/list1"/>
    <dgm:cxn modelId="{23D03C10-813F-4911-8A1B-79D33F869BFA}" type="presParOf" srcId="{F9824548-FE48-4B5B-9023-D28B7F9BC76F}" destId="{C071B10E-1873-46C2-BBB2-8F7246348108}" srcOrd="0" destOrd="0" presId="urn:microsoft.com/office/officeart/2005/8/layout/list1"/>
    <dgm:cxn modelId="{D466E6DD-F619-4CF8-834F-7E3DD592F7C4}" type="presParOf" srcId="{F9824548-FE48-4B5B-9023-D28B7F9BC76F}" destId="{76EC25E9-F0D1-4E27-9AE9-04F95D220700}" srcOrd="1" destOrd="0" presId="urn:microsoft.com/office/officeart/2005/8/layout/list1"/>
    <dgm:cxn modelId="{7D7DEBAD-6348-4DC9-BB36-73A98DA8FB43}" type="presParOf" srcId="{0560C465-A02D-4462-AB1F-CA36677A1805}" destId="{ED0B1E0D-7CCC-4CFD-B0DA-B963DD8BC036}" srcOrd="1" destOrd="0" presId="urn:microsoft.com/office/officeart/2005/8/layout/list1"/>
    <dgm:cxn modelId="{C537E4C4-7A16-4EBB-ABB2-98CA7729FC9C}" type="presParOf" srcId="{0560C465-A02D-4462-AB1F-CA36677A1805}" destId="{639DEB14-0EF2-41AA-A3EB-9DA335249673}" srcOrd="2" destOrd="0" presId="urn:microsoft.com/office/officeart/2005/8/layout/list1"/>
    <dgm:cxn modelId="{A3C10238-A405-4F3A-8D0D-1D57E7EBC041}" type="presParOf" srcId="{0560C465-A02D-4462-AB1F-CA36677A1805}" destId="{B0E20DD1-3BFA-4FE5-B4AD-4BDDD8859986}" srcOrd="3" destOrd="0" presId="urn:microsoft.com/office/officeart/2005/8/layout/list1"/>
    <dgm:cxn modelId="{870A5900-A421-4D12-ABF7-D9040C557EAC}" type="presParOf" srcId="{0560C465-A02D-4462-AB1F-CA36677A1805}" destId="{324DBE9E-7E21-4998-9822-8CE1C17CEE5A}" srcOrd="4" destOrd="0" presId="urn:microsoft.com/office/officeart/2005/8/layout/list1"/>
    <dgm:cxn modelId="{B745848D-83E4-43CC-AB28-16431D6C8B94}" type="presParOf" srcId="{324DBE9E-7E21-4998-9822-8CE1C17CEE5A}" destId="{B1A680A8-30D3-4515-A043-B0F2FB444A84}" srcOrd="0" destOrd="0" presId="urn:microsoft.com/office/officeart/2005/8/layout/list1"/>
    <dgm:cxn modelId="{1B4DC310-7FB5-43EA-8EFD-4D8942030D51}" type="presParOf" srcId="{324DBE9E-7E21-4998-9822-8CE1C17CEE5A}" destId="{29559685-F636-41A0-B42F-4A7C5474D32C}" srcOrd="1" destOrd="0" presId="urn:microsoft.com/office/officeart/2005/8/layout/list1"/>
    <dgm:cxn modelId="{5E823551-159F-4280-B104-0FBFABD93B1F}" type="presParOf" srcId="{0560C465-A02D-4462-AB1F-CA36677A1805}" destId="{6A4190FF-6A02-4006-B7F8-47836EADCB8F}" srcOrd="5" destOrd="0" presId="urn:microsoft.com/office/officeart/2005/8/layout/list1"/>
    <dgm:cxn modelId="{432ACEDD-4A1D-41A0-8158-1B6359C85DD7}" type="presParOf" srcId="{0560C465-A02D-4462-AB1F-CA36677A1805}" destId="{0241F8D6-8858-4D3F-B7B8-4AC691B8FF9D}" srcOrd="6" destOrd="0" presId="urn:microsoft.com/office/officeart/2005/8/layout/list1"/>
    <dgm:cxn modelId="{3237ED65-0F50-4B57-9977-7A8AD8CEFB08}" type="presParOf" srcId="{0560C465-A02D-4462-AB1F-CA36677A1805}" destId="{9D1479C0-6C4B-4FB1-A044-4077EC95CBD0}" srcOrd="7" destOrd="0" presId="urn:microsoft.com/office/officeart/2005/8/layout/list1"/>
    <dgm:cxn modelId="{46FE2476-C607-4F66-A831-42CBB7BFF80B}" type="presParOf" srcId="{0560C465-A02D-4462-AB1F-CA36677A1805}" destId="{358AFEC9-DC5C-47C8-A541-8CF4C111A403}" srcOrd="8" destOrd="0" presId="urn:microsoft.com/office/officeart/2005/8/layout/list1"/>
    <dgm:cxn modelId="{C74EDDEE-7F7E-4CFB-9522-D6B9F6E4D254}" type="presParOf" srcId="{358AFEC9-DC5C-47C8-A541-8CF4C111A403}" destId="{70B3D23A-8DF6-47BC-8168-BF7FDC5FC001}" srcOrd="0" destOrd="0" presId="urn:microsoft.com/office/officeart/2005/8/layout/list1"/>
    <dgm:cxn modelId="{17CAF77B-D1C4-4144-A458-2A2A0827F23E}" type="presParOf" srcId="{358AFEC9-DC5C-47C8-A541-8CF4C111A403}" destId="{18BE5497-4B18-45AD-9E67-2D25BFC12C67}" srcOrd="1" destOrd="0" presId="urn:microsoft.com/office/officeart/2005/8/layout/list1"/>
    <dgm:cxn modelId="{BCD27A8E-6EAD-4D0E-8396-21450118CC58}" type="presParOf" srcId="{0560C465-A02D-4462-AB1F-CA36677A1805}" destId="{6A332FC5-00B9-4B07-BAAB-417AF853745E}" srcOrd="9" destOrd="0" presId="urn:microsoft.com/office/officeart/2005/8/layout/list1"/>
    <dgm:cxn modelId="{1369BD54-CF21-4234-87D4-CD3C411C61B8}" type="presParOf" srcId="{0560C465-A02D-4462-AB1F-CA36677A1805}" destId="{E9678B4C-4933-48B0-99D7-83F3ABE7C56C}" srcOrd="10" destOrd="0" presId="urn:microsoft.com/office/officeart/2005/8/layout/list1"/>
    <dgm:cxn modelId="{F5E123A1-280D-40D8-8632-5169884F2C4C}" type="presParOf" srcId="{0560C465-A02D-4462-AB1F-CA36677A1805}" destId="{9063C4C8-CF43-4CEB-9E2E-25CA6C22AA26}" srcOrd="11" destOrd="0" presId="urn:microsoft.com/office/officeart/2005/8/layout/list1"/>
    <dgm:cxn modelId="{26950AE1-DC9A-4438-83C3-275602264CAC}" type="presParOf" srcId="{0560C465-A02D-4462-AB1F-CA36677A1805}" destId="{00758451-F37F-48C9-94A2-BA4DE95F20E3}" srcOrd="12" destOrd="0" presId="urn:microsoft.com/office/officeart/2005/8/layout/list1"/>
    <dgm:cxn modelId="{41DD8319-D4D2-4461-A2F3-622B23EDE158}" type="presParOf" srcId="{00758451-F37F-48C9-94A2-BA4DE95F20E3}" destId="{CFB64093-AEBE-43F0-B2C0-A638B95BA462}" srcOrd="0" destOrd="0" presId="urn:microsoft.com/office/officeart/2005/8/layout/list1"/>
    <dgm:cxn modelId="{12C246CF-3874-4CD6-AF3F-51653AD1290E}" type="presParOf" srcId="{00758451-F37F-48C9-94A2-BA4DE95F20E3}" destId="{069A4F2D-CB9B-41DE-824F-5F16A291A2CF}" srcOrd="1" destOrd="0" presId="urn:microsoft.com/office/officeart/2005/8/layout/list1"/>
    <dgm:cxn modelId="{41DEAD8B-8EE6-44E3-8FE1-A2CA61DEFF65}" type="presParOf" srcId="{0560C465-A02D-4462-AB1F-CA36677A1805}" destId="{525522D9-9967-4CD2-89F2-942EC81FCD4D}" srcOrd="13" destOrd="0" presId="urn:microsoft.com/office/officeart/2005/8/layout/list1"/>
    <dgm:cxn modelId="{BF85D3E7-D74F-4A8C-9BE6-82C373E2206D}" type="presParOf" srcId="{0560C465-A02D-4462-AB1F-CA36677A1805}" destId="{44C33E62-D3C3-44F4-BA2A-C28DB9AB36DE}" srcOrd="14" destOrd="0" presId="urn:microsoft.com/office/officeart/2005/8/layout/list1"/>
    <dgm:cxn modelId="{8667EAAD-E0E0-43E9-A434-065C74028996}" type="presParOf" srcId="{0560C465-A02D-4462-AB1F-CA36677A1805}" destId="{DD79558F-5533-4D47-9D8A-BA978A4912DA}" srcOrd="15" destOrd="0" presId="urn:microsoft.com/office/officeart/2005/8/layout/list1"/>
    <dgm:cxn modelId="{881DF591-7112-46B4-A379-C268181B552E}" type="presParOf" srcId="{0560C465-A02D-4462-AB1F-CA36677A1805}" destId="{73ED3F16-F99F-431B-A009-E54BF25694D5}" srcOrd="16" destOrd="0" presId="urn:microsoft.com/office/officeart/2005/8/layout/list1"/>
    <dgm:cxn modelId="{276B971C-541E-469C-872D-2897CA3F3217}" type="presParOf" srcId="{73ED3F16-F99F-431B-A009-E54BF25694D5}" destId="{9C0D3F35-868B-462D-99FB-28FAEB751866}" srcOrd="0" destOrd="0" presId="urn:microsoft.com/office/officeart/2005/8/layout/list1"/>
    <dgm:cxn modelId="{79B390EA-AD78-4107-A312-40D2B936A4C8}" type="presParOf" srcId="{73ED3F16-F99F-431B-A009-E54BF25694D5}" destId="{3486B157-B42E-40C5-AFE3-E9A1C8B9962D}" srcOrd="1" destOrd="0" presId="urn:microsoft.com/office/officeart/2005/8/layout/list1"/>
    <dgm:cxn modelId="{88D3EAFB-6C50-4C77-806C-CF614551E757}" type="presParOf" srcId="{0560C465-A02D-4462-AB1F-CA36677A1805}" destId="{974E10FF-A801-40F1-B804-9A32E62DF33B}" srcOrd="17" destOrd="0" presId="urn:microsoft.com/office/officeart/2005/8/layout/list1"/>
    <dgm:cxn modelId="{2D9627FE-2B2F-4536-9F8C-E5098E861663}" type="presParOf" srcId="{0560C465-A02D-4462-AB1F-CA36677A1805}" destId="{B2C9A059-4CC5-4F84-8AA6-3716F893944A}" srcOrd="18" destOrd="0" presId="urn:microsoft.com/office/officeart/2005/8/layout/list1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2604005-893D-48ED-A05E-D216C90BD4B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83CD30B4-9390-4AF9-A9A1-0742C3E40DA7}">
      <dgm:prSet phldrT="[Metin]" custT="1"/>
      <dgm:spPr/>
      <dgm:t>
        <a:bodyPr/>
        <a:lstStyle/>
        <a:p>
          <a:r>
            <a:rPr lang="tr-TR" sz="1600" b="1" dirty="0" smtClean="0">
              <a:latin typeface="Adobe Devanagari" pitchFamily="18" charset="0"/>
              <a:cs typeface="Adobe Devanagari" pitchFamily="18" charset="0"/>
            </a:rPr>
            <a:t>1 milyar-800 milyon yıl önce</a:t>
          </a:r>
          <a:endParaRPr lang="tr-TR" sz="1600" b="1" dirty="0">
            <a:latin typeface="Adobe Devanagari" pitchFamily="18" charset="0"/>
            <a:cs typeface="Adobe Devanagari" pitchFamily="18" charset="0"/>
          </a:endParaRPr>
        </a:p>
      </dgm:t>
    </dgm:pt>
    <dgm:pt modelId="{E63601CD-A2A1-450E-B034-AB66ECD95721}" type="parTrans" cxnId="{2255DB3C-02FB-44AC-812D-4D131E4889C3}">
      <dgm:prSet/>
      <dgm:spPr/>
      <dgm:t>
        <a:bodyPr/>
        <a:lstStyle/>
        <a:p>
          <a:endParaRPr lang="tr-TR" sz="1600" b="1">
            <a:latin typeface="Adobe Devanagari" pitchFamily="18" charset="0"/>
            <a:cs typeface="Adobe Devanagari" pitchFamily="18" charset="0"/>
          </a:endParaRPr>
        </a:p>
      </dgm:t>
    </dgm:pt>
    <dgm:pt modelId="{324E91A2-3954-4E4E-AD84-E3FAA3159DC3}" type="sibTrans" cxnId="{2255DB3C-02FB-44AC-812D-4D131E4889C3}">
      <dgm:prSet/>
      <dgm:spPr/>
      <dgm:t>
        <a:bodyPr/>
        <a:lstStyle/>
        <a:p>
          <a:endParaRPr lang="tr-TR" sz="1600" b="1">
            <a:latin typeface="Adobe Devanagari" pitchFamily="18" charset="0"/>
            <a:cs typeface="Adobe Devanagari" pitchFamily="18" charset="0"/>
          </a:endParaRPr>
        </a:p>
      </dgm:t>
    </dgm:pt>
    <dgm:pt modelId="{E5E6CACD-2879-487C-8695-714B9244D72A}">
      <dgm:prSet phldrT="[Metin]" custT="1"/>
      <dgm:spPr/>
      <dgm:t>
        <a:bodyPr/>
        <a:lstStyle/>
        <a:p>
          <a:r>
            <a:rPr lang="tr-TR" sz="1600" b="1" dirty="0" smtClean="0">
              <a:latin typeface="Adobe Devanagari" pitchFamily="18" charset="0"/>
              <a:cs typeface="Adobe Devanagari" pitchFamily="18" charset="0"/>
            </a:rPr>
            <a:t>600 milyon yıl önce</a:t>
          </a:r>
          <a:endParaRPr lang="tr-TR" sz="1600" b="1" dirty="0">
            <a:latin typeface="Adobe Devanagari" pitchFamily="18" charset="0"/>
            <a:cs typeface="Adobe Devanagari" pitchFamily="18" charset="0"/>
          </a:endParaRPr>
        </a:p>
      </dgm:t>
    </dgm:pt>
    <dgm:pt modelId="{1AAC785B-F0D2-4347-A062-A71E2F77FE57}" type="parTrans" cxnId="{F33CDA41-B9FA-43E6-A0B3-598024F6EC57}">
      <dgm:prSet/>
      <dgm:spPr/>
      <dgm:t>
        <a:bodyPr/>
        <a:lstStyle/>
        <a:p>
          <a:endParaRPr lang="tr-TR" sz="1600" b="1">
            <a:latin typeface="Adobe Devanagari" pitchFamily="18" charset="0"/>
            <a:cs typeface="Adobe Devanagari" pitchFamily="18" charset="0"/>
          </a:endParaRPr>
        </a:p>
      </dgm:t>
    </dgm:pt>
    <dgm:pt modelId="{B0673EA9-5509-4EBA-B5F5-4B8426040063}" type="sibTrans" cxnId="{F33CDA41-B9FA-43E6-A0B3-598024F6EC57}">
      <dgm:prSet/>
      <dgm:spPr/>
      <dgm:t>
        <a:bodyPr/>
        <a:lstStyle/>
        <a:p>
          <a:endParaRPr lang="tr-TR" sz="1600" b="1">
            <a:latin typeface="Adobe Devanagari" pitchFamily="18" charset="0"/>
            <a:cs typeface="Adobe Devanagari" pitchFamily="18" charset="0"/>
          </a:endParaRPr>
        </a:p>
      </dgm:t>
    </dgm:pt>
    <dgm:pt modelId="{1A021A20-9EB9-4E85-809D-596AFEAD335A}">
      <dgm:prSet phldrT="[Metin]" custT="1"/>
      <dgm:spPr/>
      <dgm:t>
        <a:bodyPr/>
        <a:lstStyle/>
        <a:p>
          <a:r>
            <a:rPr lang="tr-TR" sz="1600" b="1" dirty="0" smtClean="0">
              <a:latin typeface="Adobe Devanagari" pitchFamily="18" charset="0"/>
              <a:cs typeface="Adobe Devanagari" pitchFamily="18" charset="0"/>
            </a:rPr>
            <a:t>500 milyon önce</a:t>
          </a:r>
          <a:endParaRPr lang="tr-TR" sz="1600" b="1" dirty="0">
            <a:latin typeface="Adobe Devanagari" pitchFamily="18" charset="0"/>
            <a:cs typeface="Adobe Devanagari" pitchFamily="18" charset="0"/>
          </a:endParaRPr>
        </a:p>
      </dgm:t>
    </dgm:pt>
    <dgm:pt modelId="{E166240E-6BA9-4AF5-9E7F-CE115BF9642F}" type="parTrans" cxnId="{2AA677A0-2B76-4D6B-82E8-3231603E337E}">
      <dgm:prSet/>
      <dgm:spPr/>
      <dgm:t>
        <a:bodyPr/>
        <a:lstStyle/>
        <a:p>
          <a:endParaRPr lang="tr-TR" sz="1600" b="1">
            <a:latin typeface="Adobe Devanagari" pitchFamily="18" charset="0"/>
            <a:cs typeface="Adobe Devanagari" pitchFamily="18" charset="0"/>
          </a:endParaRPr>
        </a:p>
      </dgm:t>
    </dgm:pt>
    <dgm:pt modelId="{F73848F5-1756-4D6B-B592-753A9FB9DADE}" type="sibTrans" cxnId="{2AA677A0-2B76-4D6B-82E8-3231603E337E}">
      <dgm:prSet/>
      <dgm:spPr/>
      <dgm:t>
        <a:bodyPr/>
        <a:lstStyle/>
        <a:p>
          <a:endParaRPr lang="tr-TR" sz="1600" b="1">
            <a:latin typeface="Adobe Devanagari" pitchFamily="18" charset="0"/>
            <a:cs typeface="Adobe Devanagari" pitchFamily="18" charset="0"/>
          </a:endParaRPr>
        </a:p>
      </dgm:t>
    </dgm:pt>
    <dgm:pt modelId="{B7B92D51-0060-4712-A184-F9BC297BA5F2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600" b="1" dirty="0" err="1" smtClean="0">
              <a:latin typeface="Adobe Devanagari" pitchFamily="18" charset="0"/>
              <a:cs typeface="Adobe Devanagari" pitchFamily="18" charset="0"/>
            </a:rPr>
            <a:t>Kolonial</a:t>
          </a:r>
          <a:r>
            <a:rPr lang="tr-TR" sz="1600" b="1" dirty="0" smtClean="0">
              <a:latin typeface="Adobe Devanagari" pitchFamily="18" charset="0"/>
              <a:cs typeface="Adobe Devanagari" pitchFamily="18" charset="0"/>
            </a:rPr>
            <a:t> yaşam</a:t>
          </a:r>
          <a:endParaRPr lang="tr-TR" sz="1600" b="1" dirty="0">
            <a:latin typeface="Adobe Devanagari" pitchFamily="18" charset="0"/>
            <a:cs typeface="Adobe Devanagari" pitchFamily="18" charset="0"/>
          </a:endParaRPr>
        </a:p>
      </dgm:t>
    </dgm:pt>
    <dgm:pt modelId="{0FD1DEBD-1FAF-497C-B226-BF0623D94BD9}" type="parTrans" cxnId="{3A3A1F6D-5EF9-454B-AEFA-D6211C4016FD}">
      <dgm:prSet/>
      <dgm:spPr/>
      <dgm:t>
        <a:bodyPr/>
        <a:lstStyle/>
        <a:p>
          <a:endParaRPr lang="tr-TR" sz="1600" b="1">
            <a:latin typeface="Adobe Devanagari" pitchFamily="18" charset="0"/>
            <a:cs typeface="Adobe Devanagari" pitchFamily="18" charset="0"/>
          </a:endParaRPr>
        </a:p>
      </dgm:t>
    </dgm:pt>
    <dgm:pt modelId="{74800FBA-67A1-4451-9475-5201C3F2984E}" type="sibTrans" cxnId="{3A3A1F6D-5EF9-454B-AEFA-D6211C4016FD}">
      <dgm:prSet/>
      <dgm:spPr/>
      <dgm:t>
        <a:bodyPr/>
        <a:lstStyle/>
        <a:p>
          <a:endParaRPr lang="tr-TR" sz="1600" b="1">
            <a:latin typeface="Adobe Devanagari" pitchFamily="18" charset="0"/>
            <a:cs typeface="Adobe Devanagari" pitchFamily="18" charset="0"/>
          </a:endParaRPr>
        </a:p>
      </dgm:t>
    </dgm:pt>
    <dgm:pt modelId="{B3570C38-06A1-4979-AA36-656556F92435}">
      <dgm:prSet phldrT="[Metin]" custT="1"/>
      <dgm:spPr/>
      <dgm:t>
        <a:bodyPr/>
        <a:lstStyle/>
        <a:p>
          <a:r>
            <a:rPr lang="tr-TR" sz="1600" b="1" dirty="0" smtClean="0">
              <a:latin typeface="Adobe Devanagari" pitchFamily="18" charset="0"/>
              <a:cs typeface="Adobe Devanagari" pitchFamily="18" charset="0"/>
            </a:rPr>
            <a:t>380 milyon yıl önce </a:t>
          </a:r>
          <a:endParaRPr lang="tr-TR" sz="1600" b="1" dirty="0">
            <a:latin typeface="Adobe Devanagari" pitchFamily="18" charset="0"/>
            <a:cs typeface="Adobe Devanagari" pitchFamily="18" charset="0"/>
          </a:endParaRPr>
        </a:p>
      </dgm:t>
    </dgm:pt>
    <dgm:pt modelId="{AB89F114-696E-494D-A309-A0394DA98839}" type="parTrans" cxnId="{45060609-EAA4-4B38-AC90-1C5E25F36415}">
      <dgm:prSet/>
      <dgm:spPr/>
      <dgm:t>
        <a:bodyPr/>
        <a:lstStyle/>
        <a:p>
          <a:endParaRPr lang="tr-TR" sz="1600" b="1">
            <a:latin typeface="Adobe Devanagari" pitchFamily="18" charset="0"/>
            <a:cs typeface="Adobe Devanagari" pitchFamily="18" charset="0"/>
          </a:endParaRPr>
        </a:p>
      </dgm:t>
    </dgm:pt>
    <dgm:pt modelId="{8C2067BC-9B4C-4150-87EE-C69B5844E597}" type="sibTrans" cxnId="{45060609-EAA4-4B38-AC90-1C5E25F36415}">
      <dgm:prSet/>
      <dgm:spPr/>
      <dgm:t>
        <a:bodyPr/>
        <a:lstStyle/>
        <a:p>
          <a:endParaRPr lang="tr-TR" sz="1600" b="1">
            <a:latin typeface="Adobe Devanagari" pitchFamily="18" charset="0"/>
            <a:cs typeface="Adobe Devanagari" pitchFamily="18" charset="0"/>
          </a:endParaRPr>
        </a:p>
      </dgm:t>
    </dgm:pt>
    <dgm:pt modelId="{B9EE7FEB-33A3-4451-9B38-DDF3C1446D3C}">
      <dgm:prSet phldrT="[Metin]" custT="1"/>
      <dgm:spPr/>
      <dgm:t>
        <a:bodyPr/>
        <a:lstStyle/>
        <a:p>
          <a:r>
            <a:rPr lang="tr-TR" sz="1600" b="1" dirty="0" smtClean="0">
              <a:latin typeface="Adobe Devanagari" pitchFamily="18" charset="0"/>
              <a:cs typeface="Adobe Devanagari" pitchFamily="18" charset="0"/>
            </a:rPr>
            <a:t>200 milyon yıl önce</a:t>
          </a:r>
          <a:endParaRPr lang="tr-TR" sz="1600" b="1" dirty="0">
            <a:latin typeface="Adobe Devanagari" pitchFamily="18" charset="0"/>
            <a:cs typeface="Adobe Devanagari" pitchFamily="18" charset="0"/>
          </a:endParaRPr>
        </a:p>
      </dgm:t>
    </dgm:pt>
    <dgm:pt modelId="{D81F216D-C96A-4B8A-83C6-10EF74EB6EEC}" type="parTrans" cxnId="{1162E9E8-5463-4237-808D-BA5E9A4BE568}">
      <dgm:prSet/>
      <dgm:spPr/>
      <dgm:t>
        <a:bodyPr/>
        <a:lstStyle/>
        <a:p>
          <a:endParaRPr lang="tr-TR" sz="1600" b="1">
            <a:latin typeface="Adobe Devanagari" pitchFamily="18" charset="0"/>
            <a:cs typeface="Adobe Devanagari" pitchFamily="18" charset="0"/>
          </a:endParaRPr>
        </a:p>
      </dgm:t>
    </dgm:pt>
    <dgm:pt modelId="{0E787D1C-CCB2-42CE-A1D0-66E4D19643A1}" type="sibTrans" cxnId="{1162E9E8-5463-4237-808D-BA5E9A4BE568}">
      <dgm:prSet/>
      <dgm:spPr/>
      <dgm:t>
        <a:bodyPr/>
        <a:lstStyle/>
        <a:p>
          <a:endParaRPr lang="tr-TR" sz="1600" b="1">
            <a:latin typeface="Adobe Devanagari" pitchFamily="18" charset="0"/>
            <a:cs typeface="Adobe Devanagari" pitchFamily="18" charset="0"/>
          </a:endParaRPr>
        </a:p>
      </dgm:t>
    </dgm:pt>
    <dgm:pt modelId="{4CF204D2-75F7-4E4B-B452-19FACAC741C5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600" b="1" dirty="0" smtClean="0">
              <a:latin typeface="Adobe Devanagari" pitchFamily="18" charset="0"/>
              <a:cs typeface="Adobe Devanagari" pitchFamily="18" charset="0"/>
            </a:rPr>
            <a:t>Çok hücreli canlılar (</a:t>
          </a:r>
          <a:r>
            <a:rPr lang="tr-TR" sz="1600" b="1" dirty="0" err="1" smtClean="0">
              <a:latin typeface="Adobe Devanagari" pitchFamily="18" charset="0"/>
              <a:cs typeface="Adobe Devanagari" pitchFamily="18" charset="0"/>
            </a:rPr>
            <a:t>vertabrasızlar</a:t>
          </a:r>
          <a:r>
            <a:rPr lang="tr-TR" sz="1600" b="1" dirty="0" smtClean="0">
              <a:latin typeface="Adobe Devanagari" pitchFamily="18" charset="0"/>
              <a:cs typeface="Adobe Devanagari" pitchFamily="18" charset="0"/>
            </a:rPr>
            <a:t>)</a:t>
          </a:r>
          <a:endParaRPr lang="tr-TR" sz="1600" b="1" dirty="0">
            <a:latin typeface="Adobe Devanagari" pitchFamily="18" charset="0"/>
            <a:cs typeface="Adobe Devanagari" pitchFamily="18" charset="0"/>
          </a:endParaRPr>
        </a:p>
      </dgm:t>
    </dgm:pt>
    <dgm:pt modelId="{77D2DBA3-9030-4D80-A967-2806DA42B427}" type="parTrans" cxnId="{FD56FA6D-7260-43D2-B583-058426F06EC2}">
      <dgm:prSet/>
      <dgm:spPr/>
      <dgm:t>
        <a:bodyPr/>
        <a:lstStyle/>
        <a:p>
          <a:endParaRPr lang="tr-TR" sz="1600" b="1">
            <a:latin typeface="Adobe Devanagari" pitchFamily="18" charset="0"/>
            <a:cs typeface="Adobe Devanagari" pitchFamily="18" charset="0"/>
          </a:endParaRPr>
        </a:p>
      </dgm:t>
    </dgm:pt>
    <dgm:pt modelId="{BDA50DC4-A4DE-4E43-80BE-373DF9ABF8B3}" type="sibTrans" cxnId="{FD56FA6D-7260-43D2-B583-058426F06EC2}">
      <dgm:prSet/>
      <dgm:spPr/>
      <dgm:t>
        <a:bodyPr/>
        <a:lstStyle/>
        <a:p>
          <a:endParaRPr lang="tr-TR" sz="1600" b="1">
            <a:latin typeface="Adobe Devanagari" pitchFamily="18" charset="0"/>
            <a:cs typeface="Adobe Devanagari" pitchFamily="18" charset="0"/>
          </a:endParaRPr>
        </a:p>
      </dgm:t>
    </dgm:pt>
    <dgm:pt modelId="{749E8090-DDDD-48AC-989C-70F25AB2B3DA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600" b="1" dirty="0" err="1" smtClean="0">
              <a:latin typeface="Adobe Devanagari" pitchFamily="18" charset="0"/>
              <a:cs typeface="Adobe Devanagari" pitchFamily="18" charset="0"/>
            </a:rPr>
            <a:t>Vertebralılar</a:t>
          </a:r>
          <a:r>
            <a:rPr lang="tr-TR" sz="1600" b="1" dirty="0" smtClean="0">
              <a:latin typeface="Adobe Devanagari" pitchFamily="18" charset="0"/>
              <a:cs typeface="Adobe Devanagari" pitchFamily="18" charset="0"/>
            </a:rPr>
            <a:t>  </a:t>
          </a:r>
          <a:endParaRPr lang="tr-TR" sz="1600" b="1" dirty="0">
            <a:latin typeface="Adobe Devanagari" pitchFamily="18" charset="0"/>
            <a:cs typeface="Adobe Devanagari" pitchFamily="18" charset="0"/>
          </a:endParaRPr>
        </a:p>
      </dgm:t>
    </dgm:pt>
    <dgm:pt modelId="{20FA50BA-521F-48F4-B09C-BBDCFE503515}" type="parTrans" cxnId="{5DDC1D1D-437C-4C81-9C38-F6B78E05E12E}">
      <dgm:prSet/>
      <dgm:spPr/>
      <dgm:t>
        <a:bodyPr/>
        <a:lstStyle/>
        <a:p>
          <a:endParaRPr lang="tr-TR" sz="1600" b="1">
            <a:latin typeface="Adobe Devanagari" pitchFamily="18" charset="0"/>
            <a:cs typeface="Adobe Devanagari" pitchFamily="18" charset="0"/>
          </a:endParaRPr>
        </a:p>
      </dgm:t>
    </dgm:pt>
    <dgm:pt modelId="{DE12E5A2-6877-44A0-AD11-EA3F6145595E}" type="sibTrans" cxnId="{5DDC1D1D-437C-4C81-9C38-F6B78E05E12E}">
      <dgm:prSet/>
      <dgm:spPr/>
      <dgm:t>
        <a:bodyPr/>
        <a:lstStyle/>
        <a:p>
          <a:endParaRPr lang="tr-TR" sz="1600" b="1">
            <a:latin typeface="Adobe Devanagari" pitchFamily="18" charset="0"/>
            <a:cs typeface="Adobe Devanagari" pitchFamily="18" charset="0"/>
          </a:endParaRPr>
        </a:p>
      </dgm:t>
    </dgm:pt>
    <dgm:pt modelId="{E46924FF-3137-4041-A506-7A738D7291AE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600" b="1" dirty="0" smtClean="0">
              <a:latin typeface="Adobe Devanagari" pitchFamily="18" charset="0"/>
              <a:cs typeface="Adobe Devanagari" pitchFamily="18" charset="0"/>
            </a:rPr>
            <a:t>Sudan karaya geçiş (</a:t>
          </a:r>
          <a:r>
            <a:rPr lang="tr-TR" sz="1600" b="1" dirty="0" err="1" smtClean="0">
              <a:latin typeface="Adobe Devanagari" pitchFamily="18" charset="0"/>
              <a:cs typeface="Adobe Devanagari" pitchFamily="18" charset="0"/>
            </a:rPr>
            <a:t>ambifiler</a:t>
          </a:r>
          <a:r>
            <a:rPr lang="tr-TR" sz="1600" b="1" dirty="0" smtClean="0">
              <a:latin typeface="Adobe Devanagari" pitchFamily="18" charset="0"/>
              <a:cs typeface="Adobe Devanagari" pitchFamily="18" charset="0"/>
            </a:rPr>
            <a:t>)</a:t>
          </a:r>
          <a:endParaRPr lang="tr-TR" sz="1600" b="1" dirty="0">
            <a:latin typeface="Adobe Devanagari" pitchFamily="18" charset="0"/>
            <a:cs typeface="Adobe Devanagari" pitchFamily="18" charset="0"/>
          </a:endParaRPr>
        </a:p>
      </dgm:t>
    </dgm:pt>
    <dgm:pt modelId="{438DFDBD-2F15-47D2-A3E1-25A6D8B571BB}" type="parTrans" cxnId="{C96C565F-EAB9-4514-8C57-6D96B31315CA}">
      <dgm:prSet/>
      <dgm:spPr/>
      <dgm:t>
        <a:bodyPr/>
        <a:lstStyle/>
        <a:p>
          <a:endParaRPr lang="tr-TR" sz="1600" b="1">
            <a:latin typeface="Adobe Devanagari" pitchFamily="18" charset="0"/>
            <a:cs typeface="Adobe Devanagari" pitchFamily="18" charset="0"/>
          </a:endParaRPr>
        </a:p>
      </dgm:t>
    </dgm:pt>
    <dgm:pt modelId="{33DF9845-4C22-4C26-8469-E53D3AF4B9B3}" type="sibTrans" cxnId="{C96C565F-EAB9-4514-8C57-6D96B31315CA}">
      <dgm:prSet/>
      <dgm:spPr/>
      <dgm:t>
        <a:bodyPr/>
        <a:lstStyle/>
        <a:p>
          <a:endParaRPr lang="tr-TR" sz="1600" b="1">
            <a:latin typeface="Adobe Devanagari" pitchFamily="18" charset="0"/>
            <a:cs typeface="Adobe Devanagari" pitchFamily="18" charset="0"/>
          </a:endParaRPr>
        </a:p>
      </dgm:t>
    </dgm:pt>
    <dgm:pt modelId="{B6E6DDBA-890C-41BF-A609-0A09E62BF4AA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600" b="1" dirty="0" smtClean="0">
              <a:latin typeface="Adobe Devanagari" pitchFamily="18" charset="0"/>
              <a:cs typeface="Adobe Devanagari" pitchFamily="18" charset="0"/>
            </a:rPr>
            <a:t>Memeliler</a:t>
          </a:r>
          <a:endParaRPr lang="tr-TR" sz="1600" b="1" dirty="0">
            <a:latin typeface="Adobe Devanagari" pitchFamily="18" charset="0"/>
            <a:cs typeface="Adobe Devanagari" pitchFamily="18" charset="0"/>
          </a:endParaRPr>
        </a:p>
      </dgm:t>
    </dgm:pt>
    <dgm:pt modelId="{47956782-87DE-4B84-9027-9B8FAE225DA5}" type="parTrans" cxnId="{8481D445-8064-407C-BB74-8A297928542D}">
      <dgm:prSet/>
      <dgm:spPr/>
      <dgm:t>
        <a:bodyPr/>
        <a:lstStyle/>
        <a:p>
          <a:endParaRPr lang="tr-TR" sz="1600" b="1">
            <a:latin typeface="Adobe Devanagari" pitchFamily="18" charset="0"/>
            <a:cs typeface="Adobe Devanagari" pitchFamily="18" charset="0"/>
          </a:endParaRPr>
        </a:p>
      </dgm:t>
    </dgm:pt>
    <dgm:pt modelId="{AD951E94-2108-4557-8806-49D94C0BBFEE}" type="sibTrans" cxnId="{8481D445-8064-407C-BB74-8A297928542D}">
      <dgm:prSet/>
      <dgm:spPr/>
      <dgm:t>
        <a:bodyPr/>
        <a:lstStyle/>
        <a:p>
          <a:endParaRPr lang="tr-TR" sz="1600" b="1">
            <a:latin typeface="Adobe Devanagari" pitchFamily="18" charset="0"/>
            <a:cs typeface="Adobe Devanagari" pitchFamily="18" charset="0"/>
          </a:endParaRPr>
        </a:p>
      </dgm:t>
    </dgm:pt>
    <dgm:pt modelId="{31331D19-C05A-4F4E-9CEE-CAD9B7C26004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600" b="1" dirty="0" err="1" smtClean="0">
              <a:latin typeface="Adobe Devanagari" pitchFamily="18" charset="0"/>
              <a:cs typeface="Adobe Devanagari" pitchFamily="18" charset="0"/>
            </a:rPr>
            <a:t>Chordata</a:t>
          </a:r>
          <a:r>
            <a:rPr lang="tr-TR" sz="1600" b="1" dirty="0" smtClean="0">
              <a:latin typeface="Adobe Devanagari" pitchFamily="18" charset="0"/>
              <a:cs typeface="Adobe Devanagari" pitchFamily="18" charset="0"/>
            </a:rPr>
            <a:t>  (550 </a:t>
          </a:r>
          <a:r>
            <a:rPr lang="tr-TR" sz="1600" b="1" dirty="0" err="1" smtClean="0">
              <a:latin typeface="Adobe Devanagari" pitchFamily="18" charset="0"/>
              <a:cs typeface="Adobe Devanagari" pitchFamily="18" charset="0"/>
            </a:rPr>
            <a:t>myö</a:t>
          </a:r>
          <a:r>
            <a:rPr lang="tr-TR" sz="1600" b="1" dirty="0" smtClean="0">
              <a:latin typeface="Adobe Devanagari" pitchFamily="18" charset="0"/>
              <a:cs typeface="Adobe Devanagari" pitchFamily="18" charset="0"/>
            </a:rPr>
            <a:t>)</a:t>
          </a:r>
          <a:endParaRPr lang="tr-TR" sz="1600" b="1" dirty="0">
            <a:latin typeface="Adobe Devanagari" pitchFamily="18" charset="0"/>
            <a:cs typeface="Adobe Devanagari" pitchFamily="18" charset="0"/>
          </a:endParaRPr>
        </a:p>
      </dgm:t>
    </dgm:pt>
    <dgm:pt modelId="{09FFB223-8D97-4747-B8D0-3DBB2725085B}" type="parTrans" cxnId="{71678883-C817-40A6-9554-39BB799C96D7}">
      <dgm:prSet/>
      <dgm:spPr/>
      <dgm:t>
        <a:bodyPr/>
        <a:lstStyle/>
        <a:p>
          <a:endParaRPr lang="tr-TR" sz="1600" b="1">
            <a:latin typeface="Adobe Devanagari" pitchFamily="18" charset="0"/>
            <a:cs typeface="Adobe Devanagari" pitchFamily="18" charset="0"/>
          </a:endParaRPr>
        </a:p>
      </dgm:t>
    </dgm:pt>
    <dgm:pt modelId="{7C241E87-719F-4AB4-8C97-365A7C78B8EA}" type="sibTrans" cxnId="{71678883-C817-40A6-9554-39BB799C96D7}">
      <dgm:prSet/>
      <dgm:spPr/>
      <dgm:t>
        <a:bodyPr/>
        <a:lstStyle/>
        <a:p>
          <a:endParaRPr lang="tr-TR" sz="1600" b="1">
            <a:latin typeface="Adobe Devanagari" pitchFamily="18" charset="0"/>
            <a:cs typeface="Adobe Devanagari" pitchFamily="18" charset="0"/>
          </a:endParaRPr>
        </a:p>
      </dgm:t>
    </dgm:pt>
    <dgm:pt modelId="{3CCA9226-AD8C-44C2-A083-1BADB00E6F86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600" b="1" dirty="0" smtClean="0">
              <a:latin typeface="Adobe Devanagari" pitchFamily="18" charset="0"/>
              <a:cs typeface="Adobe Devanagari" pitchFamily="18" charset="0"/>
            </a:rPr>
            <a:t>	</a:t>
          </a:r>
          <a:r>
            <a:rPr lang="tr-TR" sz="1600" b="1" i="1" dirty="0" smtClean="0">
              <a:latin typeface="Adobe Devanagari" pitchFamily="18" charset="0"/>
              <a:cs typeface="Adobe Devanagari" pitchFamily="18" charset="0"/>
            </a:rPr>
            <a:t>primatlar (65 </a:t>
          </a:r>
          <a:r>
            <a:rPr lang="tr-TR" sz="1600" b="1" i="1" dirty="0" err="1" smtClean="0">
              <a:latin typeface="Adobe Devanagari" pitchFamily="18" charset="0"/>
              <a:cs typeface="Adobe Devanagari" pitchFamily="18" charset="0"/>
            </a:rPr>
            <a:t>myö</a:t>
          </a:r>
          <a:r>
            <a:rPr lang="tr-TR" sz="1600" b="1" i="1" dirty="0" smtClean="0">
              <a:latin typeface="Adobe Devanagari" pitchFamily="18" charset="0"/>
              <a:cs typeface="Adobe Devanagari" pitchFamily="18" charset="0"/>
            </a:rPr>
            <a:t>)</a:t>
          </a:r>
          <a:endParaRPr lang="tr-TR" sz="1600" b="1" i="1" dirty="0">
            <a:latin typeface="Adobe Devanagari" pitchFamily="18" charset="0"/>
            <a:cs typeface="Adobe Devanagari" pitchFamily="18" charset="0"/>
          </a:endParaRPr>
        </a:p>
      </dgm:t>
    </dgm:pt>
    <dgm:pt modelId="{77D78BE9-3528-4ED4-9AAC-9C86A2BD2A15}" type="parTrans" cxnId="{07CEC4A0-8622-4D4E-A3F9-96C43BFC0256}">
      <dgm:prSet/>
      <dgm:spPr/>
      <dgm:t>
        <a:bodyPr/>
        <a:lstStyle/>
        <a:p>
          <a:endParaRPr lang="tr-TR" sz="1600" b="1">
            <a:latin typeface="Adobe Devanagari" pitchFamily="18" charset="0"/>
            <a:cs typeface="Adobe Devanagari" pitchFamily="18" charset="0"/>
          </a:endParaRPr>
        </a:p>
      </dgm:t>
    </dgm:pt>
    <dgm:pt modelId="{71665D2A-4BC2-462B-93BE-733FE21FB062}" type="sibTrans" cxnId="{07CEC4A0-8622-4D4E-A3F9-96C43BFC0256}">
      <dgm:prSet/>
      <dgm:spPr/>
      <dgm:t>
        <a:bodyPr/>
        <a:lstStyle/>
        <a:p>
          <a:endParaRPr lang="tr-TR" sz="1600" b="1">
            <a:latin typeface="Adobe Devanagari" pitchFamily="18" charset="0"/>
            <a:cs typeface="Adobe Devanagari" pitchFamily="18" charset="0"/>
          </a:endParaRPr>
        </a:p>
      </dgm:t>
    </dgm:pt>
    <dgm:pt modelId="{CE6A92CC-E534-4DC4-AC22-CF6B972897F2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600" b="1" i="1" dirty="0" smtClean="0">
              <a:latin typeface="Adobe Devanagari" pitchFamily="18" charset="0"/>
              <a:cs typeface="Adobe Devanagari" pitchFamily="18" charset="0"/>
            </a:rPr>
            <a:t>	</a:t>
          </a:r>
          <a:r>
            <a:rPr lang="tr-TR" sz="1600" b="1" i="1" dirty="0" err="1" smtClean="0">
              <a:latin typeface="Adobe Devanagari" pitchFamily="18" charset="0"/>
              <a:cs typeface="Adobe Devanagari" pitchFamily="18" charset="0"/>
            </a:rPr>
            <a:t>Hominoidler</a:t>
          </a:r>
          <a:r>
            <a:rPr lang="tr-TR" sz="1600" b="1" i="1" dirty="0" smtClean="0">
              <a:latin typeface="Adobe Devanagari" pitchFamily="18" charset="0"/>
              <a:cs typeface="Adobe Devanagari" pitchFamily="18" charset="0"/>
            </a:rPr>
            <a:t> (10 </a:t>
          </a:r>
          <a:r>
            <a:rPr lang="tr-TR" sz="1600" b="1" i="1" dirty="0" err="1" smtClean="0">
              <a:latin typeface="Adobe Devanagari" pitchFamily="18" charset="0"/>
              <a:cs typeface="Adobe Devanagari" pitchFamily="18" charset="0"/>
            </a:rPr>
            <a:t>myö</a:t>
          </a:r>
          <a:r>
            <a:rPr lang="tr-TR" sz="1600" b="1" i="1" dirty="0" smtClean="0">
              <a:latin typeface="Adobe Devanagari" pitchFamily="18" charset="0"/>
              <a:cs typeface="Adobe Devanagari" pitchFamily="18" charset="0"/>
            </a:rPr>
            <a:t>) </a:t>
          </a:r>
          <a:endParaRPr lang="tr-TR" sz="1600" b="1" i="1" dirty="0">
            <a:latin typeface="Adobe Devanagari" pitchFamily="18" charset="0"/>
            <a:cs typeface="Adobe Devanagari" pitchFamily="18" charset="0"/>
          </a:endParaRPr>
        </a:p>
      </dgm:t>
    </dgm:pt>
    <dgm:pt modelId="{709FE946-94C7-4FDD-9882-43E1F04626AC}" type="parTrans" cxnId="{BB5EF73E-3CCA-4F9B-AC7E-24C6EC2E4631}">
      <dgm:prSet/>
      <dgm:spPr/>
      <dgm:t>
        <a:bodyPr/>
        <a:lstStyle/>
        <a:p>
          <a:endParaRPr lang="tr-TR" sz="1600" b="1">
            <a:latin typeface="Adobe Devanagari" pitchFamily="18" charset="0"/>
            <a:cs typeface="Adobe Devanagari" pitchFamily="18" charset="0"/>
          </a:endParaRPr>
        </a:p>
      </dgm:t>
    </dgm:pt>
    <dgm:pt modelId="{EECBF005-DBD4-4ACA-82A4-1B726A8E50DA}" type="sibTrans" cxnId="{BB5EF73E-3CCA-4F9B-AC7E-24C6EC2E4631}">
      <dgm:prSet/>
      <dgm:spPr/>
      <dgm:t>
        <a:bodyPr/>
        <a:lstStyle/>
        <a:p>
          <a:endParaRPr lang="tr-TR" sz="1600" b="1">
            <a:latin typeface="Adobe Devanagari" pitchFamily="18" charset="0"/>
            <a:cs typeface="Adobe Devanagari" pitchFamily="18" charset="0"/>
          </a:endParaRPr>
        </a:p>
      </dgm:t>
    </dgm:pt>
    <dgm:pt modelId="{0560C465-A02D-4462-AB1F-CA36677A1805}" type="pres">
      <dgm:prSet presAssocID="{02604005-893D-48ED-A05E-D216C90BD4B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9824548-FE48-4B5B-9023-D28B7F9BC76F}" type="pres">
      <dgm:prSet presAssocID="{83CD30B4-9390-4AF9-A9A1-0742C3E40DA7}" presName="parentLin" presStyleCnt="0"/>
      <dgm:spPr/>
    </dgm:pt>
    <dgm:pt modelId="{C071B10E-1873-46C2-BBB2-8F7246348108}" type="pres">
      <dgm:prSet presAssocID="{83CD30B4-9390-4AF9-A9A1-0742C3E40DA7}" presName="parentLeftMargin" presStyleLbl="node1" presStyleIdx="0" presStyleCnt="5"/>
      <dgm:spPr/>
      <dgm:t>
        <a:bodyPr/>
        <a:lstStyle/>
        <a:p>
          <a:endParaRPr lang="tr-TR"/>
        </a:p>
      </dgm:t>
    </dgm:pt>
    <dgm:pt modelId="{76EC25E9-F0D1-4E27-9AE9-04F95D220700}" type="pres">
      <dgm:prSet presAssocID="{83CD30B4-9390-4AF9-A9A1-0742C3E40DA7}" presName="parentText" presStyleLbl="node1" presStyleIdx="0" presStyleCnt="5" custScaleX="12004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D0B1E0D-7CCC-4CFD-B0DA-B963DD8BC036}" type="pres">
      <dgm:prSet presAssocID="{83CD30B4-9390-4AF9-A9A1-0742C3E40DA7}" presName="negativeSpace" presStyleCnt="0"/>
      <dgm:spPr/>
    </dgm:pt>
    <dgm:pt modelId="{639DEB14-0EF2-41AA-A3EB-9DA335249673}" type="pres">
      <dgm:prSet presAssocID="{83CD30B4-9390-4AF9-A9A1-0742C3E40DA7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0E20DD1-3BFA-4FE5-B4AD-4BDDD8859986}" type="pres">
      <dgm:prSet presAssocID="{324E91A2-3954-4E4E-AD84-E3FAA3159DC3}" presName="spaceBetweenRectangles" presStyleCnt="0"/>
      <dgm:spPr/>
    </dgm:pt>
    <dgm:pt modelId="{324DBE9E-7E21-4998-9822-8CE1C17CEE5A}" type="pres">
      <dgm:prSet presAssocID="{E5E6CACD-2879-487C-8695-714B9244D72A}" presName="parentLin" presStyleCnt="0"/>
      <dgm:spPr/>
    </dgm:pt>
    <dgm:pt modelId="{B1A680A8-30D3-4515-A043-B0F2FB444A84}" type="pres">
      <dgm:prSet presAssocID="{E5E6CACD-2879-487C-8695-714B9244D72A}" presName="parentLeftMargin" presStyleLbl="node1" presStyleIdx="0" presStyleCnt="5"/>
      <dgm:spPr/>
      <dgm:t>
        <a:bodyPr/>
        <a:lstStyle/>
        <a:p>
          <a:endParaRPr lang="tr-TR"/>
        </a:p>
      </dgm:t>
    </dgm:pt>
    <dgm:pt modelId="{29559685-F636-41A0-B42F-4A7C5474D32C}" type="pres">
      <dgm:prSet presAssocID="{E5E6CACD-2879-487C-8695-714B9244D72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A4190FF-6A02-4006-B7F8-47836EADCB8F}" type="pres">
      <dgm:prSet presAssocID="{E5E6CACD-2879-487C-8695-714B9244D72A}" presName="negativeSpace" presStyleCnt="0"/>
      <dgm:spPr/>
    </dgm:pt>
    <dgm:pt modelId="{0241F8D6-8858-4D3F-B7B8-4AC691B8FF9D}" type="pres">
      <dgm:prSet presAssocID="{E5E6CACD-2879-487C-8695-714B9244D72A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D1479C0-6C4B-4FB1-A044-4077EC95CBD0}" type="pres">
      <dgm:prSet presAssocID="{B0673EA9-5509-4EBA-B5F5-4B8426040063}" presName="spaceBetweenRectangles" presStyleCnt="0"/>
      <dgm:spPr/>
    </dgm:pt>
    <dgm:pt modelId="{358AFEC9-DC5C-47C8-A541-8CF4C111A403}" type="pres">
      <dgm:prSet presAssocID="{1A021A20-9EB9-4E85-809D-596AFEAD335A}" presName="parentLin" presStyleCnt="0"/>
      <dgm:spPr/>
    </dgm:pt>
    <dgm:pt modelId="{70B3D23A-8DF6-47BC-8168-BF7FDC5FC001}" type="pres">
      <dgm:prSet presAssocID="{1A021A20-9EB9-4E85-809D-596AFEAD335A}" presName="parentLeftMargin" presStyleLbl="node1" presStyleIdx="1" presStyleCnt="5"/>
      <dgm:spPr/>
      <dgm:t>
        <a:bodyPr/>
        <a:lstStyle/>
        <a:p>
          <a:endParaRPr lang="tr-TR"/>
        </a:p>
      </dgm:t>
    </dgm:pt>
    <dgm:pt modelId="{18BE5497-4B18-45AD-9E67-2D25BFC12C67}" type="pres">
      <dgm:prSet presAssocID="{1A021A20-9EB9-4E85-809D-596AFEAD335A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A332FC5-00B9-4B07-BAAB-417AF853745E}" type="pres">
      <dgm:prSet presAssocID="{1A021A20-9EB9-4E85-809D-596AFEAD335A}" presName="negativeSpace" presStyleCnt="0"/>
      <dgm:spPr/>
    </dgm:pt>
    <dgm:pt modelId="{E9678B4C-4933-48B0-99D7-83F3ABE7C56C}" type="pres">
      <dgm:prSet presAssocID="{1A021A20-9EB9-4E85-809D-596AFEAD335A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063C4C8-CF43-4CEB-9E2E-25CA6C22AA26}" type="pres">
      <dgm:prSet presAssocID="{F73848F5-1756-4D6B-B592-753A9FB9DADE}" presName="spaceBetweenRectangles" presStyleCnt="0"/>
      <dgm:spPr/>
    </dgm:pt>
    <dgm:pt modelId="{00758451-F37F-48C9-94A2-BA4DE95F20E3}" type="pres">
      <dgm:prSet presAssocID="{B3570C38-06A1-4979-AA36-656556F92435}" presName="parentLin" presStyleCnt="0"/>
      <dgm:spPr/>
    </dgm:pt>
    <dgm:pt modelId="{CFB64093-AEBE-43F0-B2C0-A638B95BA462}" type="pres">
      <dgm:prSet presAssocID="{B3570C38-06A1-4979-AA36-656556F92435}" presName="parentLeftMargin" presStyleLbl="node1" presStyleIdx="2" presStyleCnt="5"/>
      <dgm:spPr/>
      <dgm:t>
        <a:bodyPr/>
        <a:lstStyle/>
        <a:p>
          <a:endParaRPr lang="tr-TR"/>
        </a:p>
      </dgm:t>
    </dgm:pt>
    <dgm:pt modelId="{069A4F2D-CB9B-41DE-824F-5F16A291A2CF}" type="pres">
      <dgm:prSet presAssocID="{B3570C38-06A1-4979-AA36-656556F92435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25522D9-9967-4CD2-89F2-942EC81FCD4D}" type="pres">
      <dgm:prSet presAssocID="{B3570C38-06A1-4979-AA36-656556F92435}" presName="negativeSpace" presStyleCnt="0"/>
      <dgm:spPr/>
    </dgm:pt>
    <dgm:pt modelId="{44C33E62-D3C3-44F4-BA2A-C28DB9AB36DE}" type="pres">
      <dgm:prSet presAssocID="{B3570C38-06A1-4979-AA36-656556F92435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D79558F-5533-4D47-9D8A-BA978A4912DA}" type="pres">
      <dgm:prSet presAssocID="{8C2067BC-9B4C-4150-87EE-C69B5844E597}" presName="spaceBetweenRectangles" presStyleCnt="0"/>
      <dgm:spPr/>
    </dgm:pt>
    <dgm:pt modelId="{73ED3F16-F99F-431B-A009-E54BF25694D5}" type="pres">
      <dgm:prSet presAssocID="{B9EE7FEB-33A3-4451-9B38-DDF3C1446D3C}" presName="parentLin" presStyleCnt="0"/>
      <dgm:spPr/>
    </dgm:pt>
    <dgm:pt modelId="{9C0D3F35-868B-462D-99FB-28FAEB751866}" type="pres">
      <dgm:prSet presAssocID="{B9EE7FEB-33A3-4451-9B38-DDF3C1446D3C}" presName="parentLeftMargin" presStyleLbl="node1" presStyleIdx="3" presStyleCnt="5"/>
      <dgm:spPr/>
      <dgm:t>
        <a:bodyPr/>
        <a:lstStyle/>
        <a:p>
          <a:endParaRPr lang="tr-TR"/>
        </a:p>
      </dgm:t>
    </dgm:pt>
    <dgm:pt modelId="{3486B157-B42E-40C5-AFE3-E9A1C8B9962D}" type="pres">
      <dgm:prSet presAssocID="{B9EE7FEB-33A3-4451-9B38-DDF3C1446D3C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74E10FF-A801-40F1-B804-9A32E62DF33B}" type="pres">
      <dgm:prSet presAssocID="{B9EE7FEB-33A3-4451-9B38-DDF3C1446D3C}" presName="negativeSpace" presStyleCnt="0"/>
      <dgm:spPr/>
    </dgm:pt>
    <dgm:pt modelId="{B2C9A059-4CC5-4F84-8AA6-3716F893944A}" type="pres">
      <dgm:prSet presAssocID="{B9EE7FEB-33A3-4451-9B38-DDF3C1446D3C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BB5EF73E-3CCA-4F9B-AC7E-24C6EC2E4631}" srcId="{3CCA9226-AD8C-44C2-A083-1BADB00E6F86}" destId="{CE6A92CC-E534-4DC4-AC22-CF6B972897F2}" srcOrd="0" destOrd="0" parTransId="{709FE946-94C7-4FDD-9882-43E1F04626AC}" sibTransId="{EECBF005-DBD4-4ACA-82A4-1B726A8E50DA}"/>
    <dgm:cxn modelId="{5DDC1D1D-437C-4C81-9C38-F6B78E05E12E}" srcId="{1A021A20-9EB9-4E85-809D-596AFEAD335A}" destId="{749E8090-DDDD-48AC-989C-70F25AB2B3DA}" srcOrd="0" destOrd="0" parTransId="{20FA50BA-521F-48F4-B09C-BBDCFE503515}" sibTransId="{DE12E5A2-6877-44A0-AD11-EA3F6145595E}"/>
    <dgm:cxn modelId="{E11E5FB5-653A-4552-9974-D3FEDA0FEBDC}" type="presOf" srcId="{02604005-893D-48ED-A05E-D216C90BD4BE}" destId="{0560C465-A02D-4462-AB1F-CA36677A1805}" srcOrd="0" destOrd="0" presId="urn:microsoft.com/office/officeart/2005/8/layout/list1"/>
    <dgm:cxn modelId="{C96C565F-EAB9-4514-8C57-6D96B31315CA}" srcId="{B3570C38-06A1-4979-AA36-656556F92435}" destId="{E46924FF-3137-4041-A506-7A738D7291AE}" srcOrd="0" destOrd="0" parTransId="{438DFDBD-2F15-47D2-A3E1-25A6D8B571BB}" sibTransId="{33DF9845-4C22-4C26-8469-E53D3AF4B9B3}"/>
    <dgm:cxn modelId="{D6869D9D-A60A-42DC-837A-16ED412A656E}" type="presOf" srcId="{B9EE7FEB-33A3-4451-9B38-DDF3C1446D3C}" destId="{9C0D3F35-868B-462D-99FB-28FAEB751866}" srcOrd="0" destOrd="0" presId="urn:microsoft.com/office/officeart/2005/8/layout/list1"/>
    <dgm:cxn modelId="{9D60B5AF-FD6F-4EB0-B09A-ABDBAB10FDB9}" type="presOf" srcId="{B3570C38-06A1-4979-AA36-656556F92435}" destId="{069A4F2D-CB9B-41DE-824F-5F16A291A2CF}" srcOrd="1" destOrd="0" presId="urn:microsoft.com/office/officeart/2005/8/layout/list1"/>
    <dgm:cxn modelId="{F22B6789-C701-47FB-B939-ACA980A9502A}" type="presOf" srcId="{B7B92D51-0060-4712-A184-F9BC297BA5F2}" destId="{639DEB14-0EF2-41AA-A3EB-9DA335249673}" srcOrd="0" destOrd="0" presId="urn:microsoft.com/office/officeart/2005/8/layout/list1"/>
    <dgm:cxn modelId="{47CFDE5D-9425-4E35-B670-F97CA81DCC93}" type="presOf" srcId="{3CCA9226-AD8C-44C2-A083-1BADB00E6F86}" destId="{B2C9A059-4CC5-4F84-8AA6-3716F893944A}" srcOrd="0" destOrd="1" presId="urn:microsoft.com/office/officeart/2005/8/layout/list1"/>
    <dgm:cxn modelId="{2AA677A0-2B76-4D6B-82E8-3231603E337E}" srcId="{02604005-893D-48ED-A05E-D216C90BD4BE}" destId="{1A021A20-9EB9-4E85-809D-596AFEAD335A}" srcOrd="2" destOrd="0" parTransId="{E166240E-6BA9-4AF5-9E7F-CE115BF9642F}" sibTransId="{F73848F5-1756-4D6B-B592-753A9FB9DADE}"/>
    <dgm:cxn modelId="{1162E9E8-5463-4237-808D-BA5E9A4BE568}" srcId="{02604005-893D-48ED-A05E-D216C90BD4BE}" destId="{B9EE7FEB-33A3-4451-9B38-DDF3C1446D3C}" srcOrd="4" destOrd="0" parTransId="{D81F216D-C96A-4B8A-83C6-10EF74EB6EEC}" sibTransId="{0E787D1C-CCB2-42CE-A1D0-66E4D19643A1}"/>
    <dgm:cxn modelId="{A2FE37D6-AB15-465C-BF85-83984AA496A0}" type="presOf" srcId="{4CF204D2-75F7-4E4B-B452-19FACAC741C5}" destId="{0241F8D6-8858-4D3F-B7B8-4AC691B8FF9D}" srcOrd="0" destOrd="0" presId="urn:microsoft.com/office/officeart/2005/8/layout/list1"/>
    <dgm:cxn modelId="{D738704C-551C-4042-BB7F-8C1B91A8CDC7}" type="presOf" srcId="{1A021A20-9EB9-4E85-809D-596AFEAD335A}" destId="{18BE5497-4B18-45AD-9E67-2D25BFC12C67}" srcOrd="1" destOrd="0" presId="urn:microsoft.com/office/officeart/2005/8/layout/list1"/>
    <dgm:cxn modelId="{1A227023-1172-4914-AA38-0D0DE1C7FBD0}" type="presOf" srcId="{B6E6DDBA-890C-41BF-A609-0A09E62BF4AA}" destId="{B2C9A059-4CC5-4F84-8AA6-3716F893944A}" srcOrd="0" destOrd="0" presId="urn:microsoft.com/office/officeart/2005/8/layout/list1"/>
    <dgm:cxn modelId="{75B4F705-2E08-487C-9B48-038B808A9AD2}" type="presOf" srcId="{749E8090-DDDD-48AC-989C-70F25AB2B3DA}" destId="{E9678B4C-4933-48B0-99D7-83F3ABE7C56C}" srcOrd="0" destOrd="0" presId="urn:microsoft.com/office/officeart/2005/8/layout/list1"/>
    <dgm:cxn modelId="{BF43186F-9F53-4ECD-A632-EF1A98E4EF25}" type="presOf" srcId="{1A021A20-9EB9-4E85-809D-596AFEAD335A}" destId="{70B3D23A-8DF6-47BC-8168-BF7FDC5FC001}" srcOrd="0" destOrd="0" presId="urn:microsoft.com/office/officeart/2005/8/layout/list1"/>
    <dgm:cxn modelId="{7FB17E5A-D5CB-4E13-8900-8CB00E92C6C1}" type="presOf" srcId="{83CD30B4-9390-4AF9-A9A1-0742C3E40DA7}" destId="{76EC25E9-F0D1-4E27-9AE9-04F95D220700}" srcOrd="1" destOrd="0" presId="urn:microsoft.com/office/officeart/2005/8/layout/list1"/>
    <dgm:cxn modelId="{B265E3FD-6FCC-408E-83FA-574FE721B5CF}" type="presOf" srcId="{B9EE7FEB-33A3-4451-9B38-DDF3C1446D3C}" destId="{3486B157-B42E-40C5-AFE3-E9A1C8B9962D}" srcOrd="1" destOrd="0" presId="urn:microsoft.com/office/officeart/2005/8/layout/list1"/>
    <dgm:cxn modelId="{A9D89BC9-ADCA-4993-8609-6CD7919040B9}" type="presOf" srcId="{B3570C38-06A1-4979-AA36-656556F92435}" destId="{CFB64093-AEBE-43F0-B2C0-A638B95BA462}" srcOrd="0" destOrd="0" presId="urn:microsoft.com/office/officeart/2005/8/layout/list1"/>
    <dgm:cxn modelId="{516701AD-5AFA-45AB-874C-F457C5D9414A}" type="presOf" srcId="{E5E6CACD-2879-487C-8695-714B9244D72A}" destId="{29559685-F636-41A0-B42F-4A7C5474D32C}" srcOrd="1" destOrd="0" presId="urn:microsoft.com/office/officeart/2005/8/layout/list1"/>
    <dgm:cxn modelId="{E12160AB-BB09-4333-9048-32E845C39785}" type="presOf" srcId="{E5E6CACD-2879-487C-8695-714B9244D72A}" destId="{B1A680A8-30D3-4515-A043-B0F2FB444A84}" srcOrd="0" destOrd="0" presId="urn:microsoft.com/office/officeart/2005/8/layout/list1"/>
    <dgm:cxn modelId="{71678883-C817-40A6-9554-39BB799C96D7}" srcId="{E5E6CACD-2879-487C-8695-714B9244D72A}" destId="{31331D19-C05A-4F4E-9CEE-CAD9B7C26004}" srcOrd="1" destOrd="0" parTransId="{09FFB223-8D97-4747-B8D0-3DBB2725085B}" sibTransId="{7C241E87-719F-4AB4-8C97-365A7C78B8EA}"/>
    <dgm:cxn modelId="{5428DB90-B7DB-4015-B1E2-71AD9BF6F9F6}" type="presOf" srcId="{CE6A92CC-E534-4DC4-AC22-CF6B972897F2}" destId="{B2C9A059-4CC5-4F84-8AA6-3716F893944A}" srcOrd="0" destOrd="2" presId="urn:microsoft.com/office/officeart/2005/8/layout/list1"/>
    <dgm:cxn modelId="{2255DB3C-02FB-44AC-812D-4D131E4889C3}" srcId="{02604005-893D-48ED-A05E-D216C90BD4BE}" destId="{83CD30B4-9390-4AF9-A9A1-0742C3E40DA7}" srcOrd="0" destOrd="0" parTransId="{E63601CD-A2A1-450E-B034-AB66ECD95721}" sibTransId="{324E91A2-3954-4E4E-AD84-E3FAA3159DC3}"/>
    <dgm:cxn modelId="{FD56FA6D-7260-43D2-B583-058426F06EC2}" srcId="{E5E6CACD-2879-487C-8695-714B9244D72A}" destId="{4CF204D2-75F7-4E4B-B452-19FACAC741C5}" srcOrd="0" destOrd="0" parTransId="{77D2DBA3-9030-4D80-A967-2806DA42B427}" sibTransId="{BDA50DC4-A4DE-4E43-80BE-373DF9ABF8B3}"/>
    <dgm:cxn modelId="{A886D552-144E-4A2C-AC6B-8E0DBC0DE7BD}" type="presOf" srcId="{83CD30B4-9390-4AF9-A9A1-0742C3E40DA7}" destId="{C071B10E-1873-46C2-BBB2-8F7246348108}" srcOrd="0" destOrd="0" presId="urn:microsoft.com/office/officeart/2005/8/layout/list1"/>
    <dgm:cxn modelId="{C0CF6B0D-0EC1-42B4-8BD3-137055F85B1D}" type="presOf" srcId="{31331D19-C05A-4F4E-9CEE-CAD9B7C26004}" destId="{0241F8D6-8858-4D3F-B7B8-4AC691B8FF9D}" srcOrd="0" destOrd="1" presId="urn:microsoft.com/office/officeart/2005/8/layout/list1"/>
    <dgm:cxn modelId="{45060609-EAA4-4B38-AC90-1C5E25F36415}" srcId="{02604005-893D-48ED-A05E-D216C90BD4BE}" destId="{B3570C38-06A1-4979-AA36-656556F92435}" srcOrd="3" destOrd="0" parTransId="{AB89F114-696E-494D-A309-A0394DA98839}" sibTransId="{8C2067BC-9B4C-4150-87EE-C69B5844E597}"/>
    <dgm:cxn modelId="{8481D445-8064-407C-BB74-8A297928542D}" srcId="{B9EE7FEB-33A3-4451-9B38-DDF3C1446D3C}" destId="{B6E6DDBA-890C-41BF-A609-0A09E62BF4AA}" srcOrd="0" destOrd="0" parTransId="{47956782-87DE-4B84-9027-9B8FAE225DA5}" sibTransId="{AD951E94-2108-4557-8806-49D94C0BBFEE}"/>
    <dgm:cxn modelId="{07CEC4A0-8622-4D4E-A3F9-96C43BFC0256}" srcId="{B6E6DDBA-890C-41BF-A609-0A09E62BF4AA}" destId="{3CCA9226-AD8C-44C2-A083-1BADB00E6F86}" srcOrd="0" destOrd="0" parTransId="{77D78BE9-3528-4ED4-9AAC-9C86A2BD2A15}" sibTransId="{71665D2A-4BC2-462B-93BE-733FE21FB062}"/>
    <dgm:cxn modelId="{F33CDA41-B9FA-43E6-A0B3-598024F6EC57}" srcId="{02604005-893D-48ED-A05E-D216C90BD4BE}" destId="{E5E6CACD-2879-487C-8695-714B9244D72A}" srcOrd="1" destOrd="0" parTransId="{1AAC785B-F0D2-4347-A062-A71E2F77FE57}" sibTransId="{B0673EA9-5509-4EBA-B5F5-4B8426040063}"/>
    <dgm:cxn modelId="{D9FA2AB7-B7A4-49DF-99C9-AAF0A9399E1F}" type="presOf" srcId="{E46924FF-3137-4041-A506-7A738D7291AE}" destId="{44C33E62-D3C3-44F4-BA2A-C28DB9AB36DE}" srcOrd="0" destOrd="0" presId="urn:microsoft.com/office/officeart/2005/8/layout/list1"/>
    <dgm:cxn modelId="{3A3A1F6D-5EF9-454B-AEFA-D6211C4016FD}" srcId="{83CD30B4-9390-4AF9-A9A1-0742C3E40DA7}" destId="{B7B92D51-0060-4712-A184-F9BC297BA5F2}" srcOrd="0" destOrd="0" parTransId="{0FD1DEBD-1FAF-497C-B226-BF0623D94BD9}" sibTransId="{74800FBA-67A1-4451-9475-5201C3F2984E}"/>
    <dgm:cxn modelId="{62CABB1D-64D2-4D9A-BADF-E06C265C3058}" type="presParOf" srcId="{0560C465-A02D-4462-AB1F-CA36677A1805}" destId="{F9824548-FE48-4B5B-9023-D28B7F9BC76F}" srcOrd="0" destOrd="0" presId="urn:microsoft.com/office/officeart/2005/8/layout/list1"/>
    <dgm:cxn modelId="{4FEBA6B8-D739-44A9-B207-BB1A95C08F32}" type="presParOf" srcId="{F9824548-FE48-4B5B-9023-D28B7F9BC76F}" destId="{C071B10E-1873-46C2-BBB2-8F7246348108}" srcOrd="0" destOrd="0" presId="urn:microsoft.com/office/officeart/2005/8/layout/list1"/>
    <dgm:cxn modelId="{9099DFE4-2C9F-4354-859D-78DF9900FE40}" type="presParOf" srcId="{F9824548-FE48-4B5B-9023-D28B7F9BC76F}" destId="{76EC25E9-F0D1-4E27-9AE9-04F95D220700}" srcOrd="1" destOrd="0" presId="urn:microsoft.com/office/officeart/2005/8/layout/list1"/>
    <dgm:cxn modelId="{8FC5FBCA-50F1-4688-99FB-0241F8EE9636}" type="presParOf" srcId="{0560C465-A02D-4462-AB1F-CA36677A1805}" destId="{ED0B1E0D-7CCC-4CFD-B0DA-B963DD8BC036}" srcOrd="1" destOrd="0" presId="urn:microsoft.com/office/officeart/2005/8/layout/list1"/>
    <dgm:cxn modelId="{572FEA4A-B6F1-4AD9-9A8C-13B846F19945}" type="presParOf" srcId="{0560C465-A02D-4462-AB1F-CA36677A1805}" destId="{639DEB14-0EF2-41AA-A3EB-9DA335249673}" srcOrd="2" destOrd="0" presId="urn:microsoft.com/office/officeart/2005/8/layout/list1"/>
    <dgm:cxn modelId="{1013564E-6052-47D9-8B3E-C09F609773C3}" type="presParOf" srcId="{0560C465-A02D-4462-AB1F-CA36677A1805}" destId="{B0E20DD1-3BFA-4FE5-B4AD-4BDDD8859986}" srcOrd="3" destOrd="0" presId="urn:microsoft.com/office/officeart/2005/8/layout/list1"/>
    <dgm:cxn modelId="{DAC3B92B-9922-449B-82EF-68B52058198C}" type="presParOf" srcId="{0560C465-A02D-4462-AB1F-CA36677A1805}" destId="{324DBE9E-7E21-4998-9822-8CE1C17CEE5A}" srcOrd="4" destOrd="0" presId="urn:microsoft.com/office/officeart/2005/8/layout/list1"/>
    <dgm:cxn modelId="{537CC804-924F-44FC-9F19-F8739CC697DC}" type="presParOf" srcId="{324DBE9E-7E21-4998-9822-8CE1C17CEE5A}" destId="{B1A680A8-30D3-4515-A043-B0F2FB444A84}" srcOrd="0" destOrd="0" presId="urn:microsoft.com/office/officeart/2005/8/layout/list1"/>
    <dgm:cxn modelId="{F9F1323A-C26B-4CD0-BA15-E5867015C306}" type="presParOf" srcId="{324DBE9E-7E21-4998-9822-8CE1C17CEE5A}" destId="{29559685-F636-41A0-B42F-4A7C5474D32C}" srcOrd="1" destOrd="0" presId="urn:microsoft.com/office/officeart/2005/8/layout/list1"/>
    <dgm:cxn modelId="{8C6EFDA3-2908-4D3D-B669-AFA1B28AB6A1}" type="presParOf" srcId="{0560C465-A02D-4462-AB1F-CA36677A1805}" destId="{6A4190FF-6A02-4006-B7F8-47836EADCB8F}" srcOrd="5" destOrd="0" presId="urn:microsoft.com/office/officeart/2005/8/layout/list1"/>
    <dgm:cxn modelId="{8EA55695-B35E-4B87-8A88-AD3DEC115BBE}" type="presParOf" srcId="{0560C465-A02D-4462-AB1F-CA36677A1805}" destId="{0241F8D6-8858-4D3F-B7B8-4AC691B8FF9D}" srcOrd="6" destOrd="0" presId="urn:microsoft.com/office/officeart/2005/8/layout/list1"/>
    <dgm:cxn modelId="{83C1DF45-45FE-4DDD-84AD-BE2A6F83689C}" type="presParOf" srcId="{0560C465-A02D-4462-AB1F-CA36677A1805}" destId="{9D1479C0-6C4B-4FB1-A044-4077EC95CBD0}" srcOrd="7" destOrd="0" presId="urn:microsoft.com/office/officeart/2005/8/layout/list1"/>
    <dgm:cxn modelId="{F2859AFC-5199-4915-80EC-9D4C68286489}" type="presParOf" srcId="{0560C465-A02D-4462-AB1F-CA36677A1805}" destId="{358AFEC9-DC5C-47C8-A541-8CF4C111A403}" srcOrd="8" destOrd="0" presId="urn:microsoft.com/office/officeart/2005/8/layout/list1"/>
    <dgm:cxn modelId="{C3BA0A17-539D-4776-A4AD-3EB2041D9BF2}" type="presParOf" srcId="{358AFEC9-DC5C-47C8-A541-8CF4C111A403}" destId="{70B3D23A-8DF6-47BC-8168-BF7FDC5FC001}" srcOrd="0" destOrd="0" presId="urn:microsoft.com/office/officeart/2005/8/layout/list1"/>
    <dgm:cxn modelId="{B23A01F0-E16E-461F-BFA5-C3FA81FD0FAA}" type="presParOf" srcId="{358AFEC9-DC5C-47C8-A541-8CF4C111A403}" destId="{18BE5497-4B18-45AD-9E67-2D25BFC12C67}" srcOrd="1" destOrd="0" presId="urn:microsoft.com/office/officeart/2005/8/layout/list1"/>
    <dgm:cxn modelId="{6EA40B00-C460-4110-B044-B1E3DAA95222}" type="presParOf" srcId="{0560C465-A02D-4462-AB1F-CA36677A1805}" destId="{6A332FC5-00B9-4B07-BAAB-417AF853745E}" srcOrd="9" destOrd="0" presId="urn:microsoft.com/office/officeart/2005/8/layout/list1"/>
    <dgm:cxn modelId="{95C11F71-FA13-470D-8009-96CB6E453D28}" type="presParOf" srcId="{0560C465-A02D-4462-AB1F-CA36677A1805}" destId="{E9678B4C-4933-48B0-99D7-83F3ABE7C56C}" srcOrd="10" destOrd="0" presId="urn:microsoft.com/office/officeart/2005/8/layout/list1"/>
    <dgm:cxn modelId="{3C72CB77-CEE4-4336-92D5-C4843F835471}" type="presParOf" srcId="{0560C465-A02D-4462-AB1F-CA36677A1805}" destId="{9063C4C8-CF43-4CEB-9E2E-25CA6C22AA26}" srcOrd="11" destOrd="0" presId="urn:microsoft.com/office/officeart/2005/8/layout/list1"/>
    <dgm:cxn modelId="{FC49B23D-821C-41A8-91C0-22FE93D76932}" type="presParOf" srcId="{0560C465-A02D-4462-AB1F-CA36677A1805}" destId="{00758451-F37F-48C9-94A2-BA4DE95F20E3}" srcOrd="12" destOrd="0" presId="urn:microsoft.com/office/officeart/2005/8/layout/list1"/>
    <dgm:cxn modelId="{BF1964B1-14D8-4F4B-A993-DDD77D716FEC}" type="presParOf" srcId="{00758451-F37F-48C9-94A2-BA4DE95F20E3}" destId="{CFB64093-AEBE-43F0-B2C0-A638B95BA462}" srcOrd="0" destOrd="0" presId="urn:microsoft.com/office/officeart/2005/8/layout/list1"/>
    <dgm:cxn modelId="{19F0569D-D2A7-4531-AE59-674A64AD0F8C}" type="presParOf" srcId="{00758451-F37F-48C9-94A2-BA4DE95F20E3}" destId="{069A4F2D-CB9B-41DE-824F-5F16A291A2CF}" srcOrd="1" destOrd="0" presId="urn:microsoft.com/office/officeart/2005/8/layout/list1"/>
    <dgm:cxn modelId="{3AD9A28B-4850-4A60-BB81-1C6059B1FB8B}" type="presParOf" srcId="{0560C465-A02D-4462-AB1F-CA36677A1805}" destId="{525522D9-9967-4CD2-89F2-942EC81FCD4D}" srcOrd="13" destOrd="0" presId="urn:microsoft.com/office/officeart/2005/8/layout/list1"/>
    <dgm:cxn modelId="{7160C751-9471-43C8-8587-AFDC5CACE276}" type="presParOf" srcId="{0560C465-A02D-4462-AB1F-CA36677A1805}" destId="{44C33E62-D3C3-44F4-BA2A-C28DB9AB36DE}" srcOrd="14" destOrd="0" presId="urn:microsoft.com/office/officeart/2005/8/layout/list1"/>
    <dgm:cxn modelId="{D88108A6-7A6A-4E18-BD42-05564F04DA0B}" type="presParOf" srcId="{0560C465-A02D-4462-AB1F-CA36677A1805}" destId="{DD79558F-5533-4D47-9D8A-BA978A4912DA}" srcOrd="15" destOrd="0" presId="urn:microsoft.com/office/officeart/2005/8/layout/list1"/>
    <dgm:cxn modelId="{A0764F5C-EAE9-482E-B4B6-BEB51155F0FB}" type="presParOf" srcId="{0560C465-A02D-4462-AB1F-CA36677A1805}" destId="{73ED3F16-F99F-431B-A009-E54BF25694D5}" srcOrd="16" destOrd="0" presId="urn:microsoft.com/office/officeart/2005/8/layout/list1"/>
    <dgm:cxn modelId="{B053F09A-E14F-4F95-A4BD-C67937F7F495}" type="presParOf" srcId="{73ED3F16-F99F-431B-A009-E54BF25694D5}" destId="{9C0D3F35-868B-462D-99FB-28FAEB751866}" srcOrd="0" destOrd="0" presId="urn:microsoft.com/office/officeart/2005/8/layout/list1"/>
    <dgm:cxn modelId="{26BBE751-BEB2-4A17-AB0F-3C116BB7A1F2}" type="presParOf" srcId="{73ED3F16-F99F-431B-A009-E54BF25694D5}" destId="{3486B157-B42E-40C5-AFE3-E9A1C8B9962D}" srcOrd="1" destOrd="0" presId="urn:microsoft.com/office/officeart/2005/8/layout/list1"/>
    <dgm:cxn modelId="{05791181-B865-46D4-8BCF-C657FFABEA00}" type="presParOf" srcId="{0560C465-A02D-4462-AB1F-CA36677A1805}" destId="{974E10FF-A801-40F1-B804-9A32E62DF33B}" srcOrd="17" destOrd="0" presId="urn:microsoft.com/office/officeart/2005/8/layout/list1"/>
    <dgm:cxn modelId="{0FF5F611-1257-464A-8261-37EBDB3501B4}" type="presParOf" srcId="{0560C465-A02D-4462-AB1F-CA36677A1805}" destId="{B2C9A059-4CC5-4F84-8AA6-3716F893944A}" srcOrd="18" destOrd="0" presId="urn:microsoft.com/office/officeart/2005/8/layout/list1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277C6A0-23D7-4CEC-A547-92785D38968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B8AD0A0F-8327-4562-88C4-454D21860F70}">
      <dgm:prSet phldrT="[Metin]" custT="1"/>
      <dgm:spPr>
        <a:solidFill>
          <a:schemeClr val="tx1"/>
        </a:solidFill>
      </dgm:spPr>
      <dgm:t>
        <a:bodyPr/>
        <a:lstStyle/>
        <a:p>
          <a:r>
            <a:rPr lang="tr-TR" sz="1600" b="1" dirty="0" err="1" smtClean="0"/>
            <a:t>Metabolik</a:t>
          </a:r>
          <a:r>
            <a:rPr lang="tr-TR" sz="1600" b="1" dirty="0" smtClean="0"/>
            <a:t> yolakların çoğu ortak ataya sahiptir </a:t>
          </a:r>
          <a:endParaRPr lang="tr-TR" sz="1600" b="1" dirty="0"/>
        </a:p>
      </dgm:t>
    </dgm:pt>
    <dgm:pt modelId="{247ED726-F866-4EEC-9319-399C4FCB39BE}" type="parTrans" cxnId="{B31805D3-9402-4906-AFDC-ED8423EFB50D}">
      <dgm:prSet/>
      <dgm:spPr/>
      <dgm:t>
        <a:bodyPr/>
        <a:lstStyle/>
        <a:p>
          <a:endParaRPr lang="tr-TR" sz="1600" b="1"/>
        </a:p>
      </dgm:t>
    </dgm:pt>
    <dgm:pt modelId="{6ACFBD5E-21A0-4359-AB07-0240FF7EAD3B}" type="sibTrans" cxnId="{B31805D3-9402-4906-AFDC-ED8423EFB50D}">
      <dgm:prSet/>
      <dgm:spPr/>
      <dgm:t>
        <a:bodyPr/>
        <a:lstStyle/>
        <a:p>
          <a:endParaRPr lang="tr-TR" sz="1600" b="1"/>
        </a:p>
      </dgm:t>
    </dgm:pt>
    <dgm:pt modelId="{634350DA-E005-446B-AA13-A92849EDA113}">
      <dgm:prSet phldrT="[Metin]" custT="1"/>
      <dgm:spPr>
        <a:solidFill>
          <a:schemeClr val="tx1"/>
        </a:solidFill>
      </dgm:spPr>
      <dgm:t>
        <a:bodyPr/>
        <a:lstStyle/>
        <a:p>
          <a:r>
            <a:rPr lang="tr-TR" sz="1400" b="1" dirty="0" smtClean="0"/>
            <a:t>Yaşam tarihi boyunca enzimlerin yapısı oldukça iyi korunmuştur</a:t>
          </a:r>
          <a:endParaRPr lang="tr-TR" sz="1400" b="1" dirty="0"/>
        </a:p>
      </dgm:t>
    </dgm:pt>
    <dgm:pt modelId="{4981797F-D29A-4C50-86C1-CB583DDE4E8E}" type="parTrans" cxnId="{CC81BE08-91F3-410E-AD4D-4189082117DD}">
      <dgm:prSet/>
      <dgm:spPr/>
      <dgm:t>
        <a:bodyPr/>
        <a:lstStyle/>
        <a:p>
          <a:endParaRPr lang="tr-TR" sz="1600" b="1"/>
        </a:p>
      </dgm:t>
    </dgm:pt>
    <dgm:pt modelId="{32EBF3AF-7C09-4DE4-AD37-31621A9B828F}" type="sibTrans" cxnId="{CC81BE08-91F3-410E-AD4D-4189082117DD}">
      <dgm:prSet/>
      <dgm:spPr/>
      <dgm:t>
        <a:bodyPr/>
        <a:lstStyle/>
        <a:p>
          <a:endParaRPr lang="tr-TR" sz="1600" b="1"/>
        </a:p>
      </dgm:t>
    </dgm:pt>
    <dgm:pt modelId="{62C2B477-F36A-425B-9F24-B74C6085F356}">
      <dgm:prSet phldrT="[Metin]" custT="1"/>
      <dgm:spPr>
        <a:solidFill>
          <a:schemeClr val="tx1"/>
        </a:solidFill>
      </dgm:spPr>
      <dgm:t>
        <a:bodyPr/>
        <a:lstStyle/>
        <a:p>
          <a:r>
            <a:rPr lang="tr-TR" sz="1600" b="1" dirty="0" smtClean="0"/>
            <a:t>Enzim kodlayan genlerin </a:t>
          </a:r>
          <a:r>
            <a:rPr lang="tr-TR" sz="1600" b="1" dirty="0" err="1" smtClean="0"/>
            <a:t>filogenetik</a:t>
          </a:r>
          <a:r>
            <a:rPr lang="tr-TR" sz="1600" b="1" dirty="0" smtClean="0"/>
            <a:t> analizleri</a:t>
          </a:r>
          <a:endParaRPr lang="tr-TR" sz="1600" b="1" dirty="0"/>
        </a:p>
      </dgm:t>
    </dgm:pt>
    <dgm:pt modelId="{06815ADB-C95F-4164-A71B-D8788389EEA2}" type="parTrans" cxnId="{A39CD972-1B14-49C5-8BE7-DFE9C715443A}">
      <dgm:prSet/>
      <dgm:spPr/>
      <dgm:t>
        <a:bodyPr/>
        <a:lstStyle/>
        <a:p>
          <a:endParaRPr lang="tr-TR" sz="1600" b="1"/>
        </a:p>
      </dgm:t>
    </dgm:pt>
    <dgm:pt modelId="{933937A7-62AE-4B9F-9A56-EACF1F96EC81}" type="sibTrans" cxnId="{A39CD972-1B14-49C5-8BE7-DFE9C715443A}">
      <dgm:prSet/>
      <dgm:spPr/>
      <dgm:t>
        <a:bodyPr/>
        <a:lstStyle/>
        <a:p>
          <a:endParaRPr lang="tr-TR" sz="1600" b="1"/>
        </a:p>
      </dgm:t>
    </dgm:pt>
    <dgm:pt modelId="{C2CCBA83-5FAE-441A-8A9E-F007B37FBE75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600" b="1" dirty="0" smtClean="0"/>
            <a:t>Canlı yaşamın tüm alanlarında enzimlerin yarısı </a:t>
          </a:r>
          <a:r>
            <a:rPr lang="tr-TR" sz="1600" b="1" dirty="0" err="1" smtClean="0"/>
            <a:t>homologtur</a:t>
          </a:r>
          <a:endParaRPr lang="tr-TR" sz="1600" b="1" dirty="0"/>
        </a:p>
      </dgm:t>
    </dgm:pt>
    <dgm:pt modelId="{46C419EF-0706-4DE2-9B79-E68D004EAED4}" type="parTrans" cxnId="{F2531802-E289-40CE-9772-775DAC0BFE45}">
      <dgm:prSet/>
      <dgm:spPr/>
      <dgm:t>
        <a:bodyPr/>
        <a:lstStyle/>
        <a:p>
          <a:endParaRPr lang="tr-TR" sz="1600" b="1"/>
        </a:p>
      </dgm:t>
    </dgm:pt>
    <dgm:pt modelId="{01ACED22-6A7A-44B8-89DF-1E63A043748A}" type="sibTrans" cxnId="{F2531802-E289-40CE-9772-775DAC0BFE45}">
      <dgm:prSet/>
      <dgm:spPr/>
      <dgm:t>
        <a:bodyPr/>
        <a:lstStyle/>
        <a:p>
          <a:endParaRPr lang="tr-TR" sz="1600" b="1"/>
        </a:p>
      </dgm:t>
    </dgm:pt>
    <dgm:pt modelId="{A3F0262C-BD52-4CB2-9F08-CC1DA552F5D3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600" b="1" dirty="0" smtClean="0"/>
            <a:t>Enzimlerin büyük çoğunluğu </a:t>
          </a:r>
          <a:r>
            <a:rPr lang="tr-TR" sz="1600" b="1" dirty="0" err="1" smtClean="0"/>
            <a:t>Archea</a:t>
          </a:r>
          <a:r>
            <a:rPr lang="tr-TR" sz="1600" b="1" dirty="0" smtClean="0"/>
            <a:t> ve </a:t>
          </a:r>
          <a:r>
            <a:rPr lang="tr-TR" sz="1600" b="1" dirty="0" err="1" smtClean="0"/>
            <a:t>prokaryot</a:t>
          </a:r>
          <a:r>
            <a:rPr lang="tr-TR" sz="1600" b="1" dirty="0" smtClean="0"/>
            <a:t> atasal enzimlerle </a:t>
          </a:r>
          <a:r>
            <a:rPr lang="tr-TR" sz="1600" b="1" dirty="0" err="1" smtClean="0"/>
            <a:t>homologtur</a:t>
          </a:r>
          <a:endParaRPr lang="tr-TR" sz="1600" b="1" dirty="0"/>
        </a:p>
      </dgm:t>
    </dgm:pt>
    <dgm:pt modelId="{5C04D8A0-A20F-4D4D-BA18-6CE3660A68AB}" type="parTrans" cxnId="{2B2CE8AB-E522-491E-A456-95BA874F7961}">
      <dgm:prSet/>
      <dgm:spPr/>
      <dgm:t>
        <a:bodyPr/>
        <a:lstStyle/>
        <a:p>
          <a:endParaRPr lang="tr-TR" sz="1600" b="1"/>
        </a:p>
      </dgm:t>
    </dgm:pt>
    <dgm:pt modelId="{C95C378F-AEC0-4256-8582-9A6922CD99D5}" type="sibTrans" cxnId="{2B2CE8AB-E522-491E-A456-95BA874F7961}">
      <dgm:prSet/>
      <dgm:spPr/>
      <dgm:t>
        <a:bodyPr/>
        <a:lstStyle/>
        <a:p>
          <a:endParaRPr lang="tr-TR" sz="1600" b="1"/>
        </a:p>
      </dgm:t>
    </dgm:pt>
    <dgm:pt modelId="{4BDE3427-82E1-4F8E-A185-49EE34D877C2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600" b="1" dirty="0" smtClean="0"/>
            <a:t>Yaşam türleri arasındaki ortak atayı, ve akrabalıkları ortaya koymaktadır</a:t>
          </a:r>
          <a:endParaRPr lang="tr-TR" sz="1600" b="1" dirty="0"/>
        </a:p>
      </dgm:t>
    </dgm:pt>
    <dgm:pt modelId="{F666158E-C5C7-4160-9FDE-B054826595D4}" type="parTrans" cxnId="{6E2BB201-2791-42C3-AE14-0025078E619B}">
      <dgm:prSet/>
      <dgm:spPr/>
      <dgm:t>
        <a:bodyPr/>
        <a:lstStyle/>
        <a:p>
          <a:endParaRPr lang="tr-TR" sz="1600" b="1"/>
        </a:p>
      </dgm:t>
    </dgm:pt>
    <dgm:pt modelId="{EAC270DF-D764-4846-8480-33CCC0BD2367}" type="sibTrans" cxnId="{6E2BB201-2791-42C3-AE14-0025078E619B}">
      <dgm:prSet/>
      <dgm:spPr/>
      <dgm:t>
        <a:bodyPr/>
        <a:lstStyle/>
        <a:p>
          <a:endParaRPr lang="tr-TR" sz="1600" b="1"/>
        </a:p>
      </dgm:t>
    </dgm:pt>
    <dgm:pt modelId="{A9B0F9C0-D6E9-445C-8F8D-03E495EE3C0F}" type="pres">
      <dgm:prSet presAssocID="{8277C6A0-23D7-4CEC-A547-92785D38968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79BE7AC5-FC0E-4EA7-9906-6ABFB2BA5F7C}" type="pres">
      <dgm:prSet presAssocID="{B8AD0A0F-8327-4562-88C4-454D21860F70}" presName="parentLin" presStyleCnt="0"/>
      <dgm:spPr/>
    </dgm:pt>
    <dgm:pt modelId="{3A5BD4A6-338A-45A8-A898-5F9F574D407E}" type="pres">
      <dgm:prSet presAssocID="{B8AD0A0F-8327-4562-88C4-454D21860F70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5B6C33D4-933E-4C1A-8898-820A7B4E6A76}" type="pres">
      <dgm:prSet presAssocID="{B8AD0A0F-8327-4562-88C4-454D21860F70}" presName="parentText" presStyleLbl="node1" presStyleIdx="0" presStyleCnt="3" custScaleX="13278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8189B0C-A880-427B-893D-90C8B6DEC73A}" type="pres">
      <dgm:prSet presAssocID="{B8AD0A0F-8327-4562-88C4-454D21860F70}" presName="negativeSpace" presStyleCnt="0"/>
      <dgm:spPr/>
    </dgm:pt>
    <dgm:pt modelId="{1AB5A383-485F-4B17-8E9C-DF4DD87F5048}" type="pres">
      <dgm:prSet presAssocID="{B8AD0A0F-8327-4562-88C4-454D21860F70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4F3EC93-5C3D-42C4-8565-989E6805932B}" type="pres">
      <dgm:prSet presAssocID="{6ACFBD5E-21A0-4359-AB07-0240FF7EAD3B}" presName="spaceBetweenRectangles" presStyleCnt="0"/>
      <dgm:spPr/>
    </dgm:pt>
    <dgm:pt modelId="{786B0FD4-5525-4578-94A6-8A5DC21C8470}" type="pres">
      <dgm:prSet presAssocID="{634350DA-E005-446B-AA13-A92849EDA113}" presName="parentLin" presStyleCnt="0"/>
      <dgm:spPr/>
    </dgm:pt>
    <dgm:pt modelId="{78C4F4E5-8DEB-47C9-B99B-2F30690F69DE}" type="pres">
      <dgm:prSet presAssocID="{634350DA-E005-446B-AA13-A92849EDA113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E27969ED-C172-46D3-B01B-EEBA9ABEA1B0}" type="pres">
      <dgm:prSet presAssocID="{634350DA-E005-446B-AA13-A92849EDA113}" presName="parentText" presStyleLbl="node1" presStyleIdx="1" presStyleCnt="3" custScaleX="138642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628CC3D-CD81-4C91-9EE6-AF69DB692FA1}" type="pres">
      <dgm:prSet presAssocID="{634350DA-E005-446B-AA13-A92849EDA113}" presName="negativeSpace" presStyleCnt="0"/>
      <dgm:spPr/>
    </dgm:pt>
    <dgm:pt modelId="{FB397896-433E-464E-B5AB-2E23219A66E1}" type="pres">
      <dgm:prSet presAssocID="{634350DA-E005-446B-AA13-A92849EDA113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26AD96C-8183-48CF-B1C8-F10C93459C82}" type="pres">
      <dgm:prSet presAssocID="{32EBF3AF-7C09-4DE4-AD37-31621A9B828F}" presName="spaceBetweenRectangles" presStyleCnt="0"/>
      <dgm:spPr/>
    </dgm:pt>
    <dgm:pt modelId="{7EE84CD3-AE4F-48CE-8077-A4D0130F7BAD}" type="pres">
      <dgm:prSet presAssocID="{62C2B477-F36A-425B-9F24-B74C6085F356}" presName="parentLin" presStyleCnt="0"/>
      <dgm:spPr/>
    </dgm:pt>
    <dgm:pt modelId="{F66F3DF4-58D0-46CD-B127-CFA5424B948F}" type="pres">
      <dgm:prSet presAssocID="{62C2B477-F36A-425B-9F24-B74C6085F356}" presName="parentLeftMargin" presStyleLbl="node1" presStyleIdx="1" presStyleCnt="3"/>
      <dgm:spPr/>
      <dgm:t>
        <a:bodyPr/>
        <a:lstStyle/>
        <a:p>
          <a:endParaRPr lang="tr-TR"/>
        </a:p>
      </dgm:t>
    </dgm:pt>
    <dgm:pt modelId="{7BF9CEBE-3FA1-4BF7-B9B4-5D03739E32A7}" type="pres">
      <dgm:prSet presAssocID="{62C2B477-F36A-425B-9F24-B74C6085F356}" presName="parentText" presStyleLbl="node1" presStyleIdx="2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1BB6BCF-A3A0-45D9-BD03-E2DDEBD7326D}" type="pres">
      <dgm:prSet presAssocID="{62C2B477-F36A-425B-9F24-B74C6085F356}" presName="negativeSpace" presStyleCnt="0"/>
      <dgm:spPr/>
    </dgm:pt>
    <dgm:pt modelId="{0FC9EE36-4C5F-4CAB-83F3-005141BF51C2}" type="pres">
      <dgm:prSet presAssocID="{62C2B477-F36A-425B-9F24-B74C6085F356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F832682-FAF9-4C06-918D-6F3350A8F139}" type="presOf" srcId="{C2CCBA83-5FAE-441A-8A9E-F007B37FBE75}" destId="{1AB5A383-485F-4B17-8E9C-DF4DD87F5048}" srcOrd="0" destOrd="0" presId="urn:microsoft.com/office/officeart/2005/8/layout/list1"/>
    <dgm:cxn modelId="{2B73A874-A2BD-4427-880C-7E694D077CC4}" type="presOf" srcId="{B8AD0A0F-8327-4562-88C4-454D21860F70}" destId="{5B6C33D4-933E-4C1A-8898-820A7B4E6A76}" srcOrd="1" destOrd="0" presId="urn:microsoft.com/office/officeart/2005/8/layout/list1"/>
    <dgm:cxn modelId="{92190245-88D3-47F2-B7B5-6AF16B19BD61}" type="presOf" srcId="{A3F0262C-BD52-4CB2-9F08-CC1DA552F5D3}" destId="{FB397896-433E-464E-B5AB-2E23219A66E1}" srcOrd="0" destOrd="0" presId="urn:microsoft.com/office/officeart/2005/8/layout/list1"/>
    <dgm:cxn modelId="{0011FF14-D4B6-45F0-99C2-15DEB5C95655}" type="presOf" srcId="{634350DA-E005-446B-AA13-A92849EDA113}" destId="{78C4F4E5-8DEB-47C9-B99B-2F30690F69DE}" srcOrd="0" destOrd="0" presId="urn:microsoft.com/office/officeart/2005/8/layout/list1"/>
    <dgm:cxn modelId="{CE12D407-75F7-49C1-9CAD-ECB681C44F29}" type="presOf" srcId="{4BDE3427-82E1-4F8E-A185-49EE34D877C2}" destId="{0FC9EE36-4C5F-4CAB-83F3-005141BF51C2}" srcOrd="0" destOrd="0" presId="urn:microsoft.com/office/officeart/2005/8/layout/list1"/>
    <dgm:cxn modelId="{6E2BB201-2791-42C3-AE14-0025078E619B}" srcId="{62C2B477-F36A-425B-9F24-B74C6085F356}" destId="{4BDE3427-82E1-4F8E-A185-49EE34D877C2}" srcOrd="0" destOrd="0" parTransId="{F666158E-C5C7-4160-9FDE-B054826595D4}" sibTransId="{EAC270DF-D764-4846-8480-33CCC0BD2367}"/>
    <dgm:cxn modelId="{0AD72FE9-7473-4918-ADF0-B4D3CE3C47E5}" type="presOf" srcId="{62C2B477-F36A-425B-9F24-B74C6085F356}" destId="{F66F3DF4-58D0-46CD-B127-CFA5424B948F}" srcOrd="0" destOrd="0" presId="urn:microsoft.com/office/officeart/2005/8/layout/list1"/>
    <dgm:cxn modelId="{C50ABF48-BADF-406D-AF78-924EC4A5CB0C}" type="presOf" srcId="{8277C6A0-23D7-4CEC-A547-92785D389688}" destId="{A9B0F9C0-D6E9-445C-8F8D-03E495EE3C0F}" srcOrd="0" destOrd="0" presId="urn:microsoft.com/office/officeart/2005/8/layout/list1"/>
    <dgm:cxn modelId="{54825F95-71C9-420D-9113-3A9E11D58711}" type="presOf" srcId="{634350DA-E005-446B-AA13-A92849EDA113}" destId="{E27969ED-C172-46D3-B01B-EEBA9ABEA1B0}" srcOrd="1" destOrd="0" presId="urn:microsoft.com/office/officeart/2005/8/layout/list1"/>
    <dgm:cxn modelId="{B31805D3-9402-4906-AFDC-ED8423EFB50D}" srcId="{8277C6A0-23D7-4CEC-A547-92785D389688}" destId="{B8AD0A0F-8327-4562-88C4-454D21860F70}" srcOrd="0" destOrd="0" parTransId="{247ED726-F866-4EEC-9319-399C4FCB39BE}" sibTransId="{6ACFBD5E-21A0-4359-AB07-0240FF7EAD3B}"/>
    <dgm:cxn modelId="{CC81BE08-91F3-410E-AD4D-4189082117DD}" srcId="{8277C6A0-23D7-4CEC-A547-92785D389688}" destId="{634350DA-E005-446B-AA13-A92849EDA113}" srcOrd="1" destOrd="0" parTransId="{4981797F-D29A-4C50-86C1-CB583DDE4E8E}" sibTransId="{32EBF3AF-7C09-4DE4-AD37-31621A9B828F}"/>
    <dgm:cxn modelId="{F2531802-E289-40CE-9772-775DAC0BFE45}" srcId="{B8AD0A0F-8327-4562-88C4-454D21860F70}" destId="{C2CCBA83-5FAE-441A-8A9E-F007B37FBE75}" srcOrd="0" destOrd="0" parTransId="{46C419EF-0706-4DE2-9B79-E68D004EAED4}" sibTransId="{01ACED22-6A7A-44B8-89DF-1E63A043748A}"/>
    <dgm:cxn modelId="{A39CD972-1B14-49C5-8BE7-DFE9C715443A}" srcId="{8277C6A0-23D7-4CEC-A547-92785D389688}" destId="{62C2B477-F36A-425B-9F24-B74C6085F356}" srcOrd="2" destOrd="0" parTransId="{06815ADB-C95F-4164-A71B-D8788389EEA2}" sibTransId="{933937A7-62AE-4B9F-9A56-EACF1F96EC81}"/>
    <dgm:cxn modelId="{2B2CE8AB-E522-491E-A456-95BA874F7961}" srcId="{634350DA-E005-446B-AA13-A92849EDA113}" destId="{A3F0262C-BD52-4CB2-9F08-CC1DA552F5D3}" srcOrd="0" destOrd="0" parTransId="{5C04D8A0-A20F-4D4D-BA18-6CE3660A68AB}" sibTransId="{C95C378F-AEC0-4256-8582-9A6922CD99D5}"/>
    <dgm:cxn modelId="{F6625A4E-03E9-4290-AAF4-AE87D0A3BF39}" type="presOf" srcId="{62C2B477-F36A-425B-9F24-B74C6085F356}" destId="{7BF9CEBE-3FA1-4BF7-B9B4-5D03739E32A7}" srcOrd="1" destOrd="0" presId="urn:microsoft.com/office/officeart/2005/8/layout/list1"/>
    <dgm:cxn modelId="{C6776DC7-CBFD-4835-9993-11FD0E31F007}" type="presOf" srcId="{B8AD0A0F-8327-4562-88C4-454D21860F70}" destId="{3A5BD4A6-338A-45A8-A898-5F9F574D407E}" srcOrd="0" destOrd="0" presId="urn:microsoft.com/office/officeart/2005/8/layout/list1"/>
    <dgm:cxn modelId="{55217D1A-8430-499B-884B-B35BADB7EFBB}" type="presParOf" srcId="{A9B0F9C0-D6E9-445C-8F8D-03E495EE3C0F}" destId="{79BE7AC5-FC0E-4EA7-9906-6ABFB2BA5F7C}" srcOrd="0" destOrd="0" presId="urn:microsoft.com/office/officeart/2005/8/layout/list1"/>
    <dgm:cxn modelId="{7F171A76-62E1-4118-B110-CC832F6C9E12}" type="presParOf" srcId="{79BE7AC5-FC0E-4EA7-9906-6ABFB2BA5F7C}" destId="{3A5BD4A6-338A-45A8-A898-5F9F574D407E}" srcOrd="0" destOrd="0" presId="urn:microsoft.com/office/officeart/2005/8/layout/list1"/>
    <dgm:cxn modelId="{8C31B811-C53B-4F13-8C6C-A26BAD3C03FE}" type="presParOf" srcId="{79BE7AC5-FC0E-4EA7-9906-6ABFB2BA5F7C}" destId="{5B6C33D4-933E-4C1A-8898-820A7B4E6A76}" srcOrd="1" destOrd="0" presId="urn:microsoft.com/office/officeart/2005/8/layout/list1"/>
    <dgm:cxn modelId="{CD27ED48-DABC-4665-967C-08E0539E1599}" type="presParOf" srcId="{A9B0F9C0-D6E9-445C-8F8D-03E495EE3C0F}" destId="{88189B0C-A880-427B-893D-90C8B6DEC73A}" srcOrd="1" destOrd="0" presId="urn:microsoft.com/office/officeart/2005/8/layout/list1"/>
    <dgm:cxn modelId="{643CE515-4B7C-4780-8DA3-D956C9A73346}" type="presParOf" srcId="{A9B0F9C0-D6E9-445C-8F8D-03E495EE3C0F}" destId="{1AB5A383-485F-4B17-8E9C-DF4DD87F5048}" srcOrd="2" destOrd="0" presId="urn:microsoft.com/office/officeart/2005/8/layout/list1"/>
    <dgm:cxn modelId="{D927238E-A730-4560-9BF3-0E6AC9DAD32D}" type="presParOf" srcId="{A9B0F9C0-D6E9-445C-8F8D-03E495EE3C0F}" destId="{34F3EC93-5C3D-42C4-8565-989E6805932B}" srcOrd="3" destOrd="0" presId="urn:microsoft.com/office/officeart/2005/8/layout/list1"/>
    <dgm:cxn modelId="{D5471DE6-EFE6-4E32-97BA-F7E19CBC545E}" type="presParOf" srcId="{A9B0F9C0-D6E9-445C-8F8D-03E495EE3C0F}" destId="{786B0FD4-5525-4578-94A6-8A5DC21C8470}" srcOrd="4" destOrd="0" presId="urn:microsoft.com/office/officeart/2005/8/layout/list1"/>
    <dgm:cxn modelId="{0E11083D-1102-464D-A319-58D7F47DAFBE}" type="presParOf" srcId="{786B0FD4-5525-4578-94A6-8A5DC21C8470}" destId="{78C4F4E5-8DEB-47C9-B99B-2F30690F69DE}" srcOrd="0" destOrd="0" presId="urn:microsoft.com/office/officeart/2005/8/layout/list1"/>
    <dgm:cxn modelId="{296DBB10-4067-45AC-A164-B804725ACD43}" type="presParOf" srcId="{786B0FD4-5525-4578-94A6-8A5DC21C8470}" destId="{E27969ED-C172-46D3-B01B-EEBA9ABEA1B0}" srcOrd="1" destOrd="0" presId="urn:microsoft.com/office/officeart/2005/8/layout/list1"/>
    <dgm:cxn modelId="{F9974416-0533-4E38-8813-8A17E11D5C37}" type="presParOf" srcId="{A9B0F9C0-D6E9-445C-8F8D-03E495EE3C0F}" destId="{B628CC3D-CD81-4C91-9EE6-AF69DB692FA1}" srcOrd="5" destOrd="0" presId="urn:microsoft.com/office/officeart/2005/8/layout/list1"/>
    <dgm:cxn modelId="{FE067721-ABFF-4F5E-B8F9-9A7D11E54279}" type="presParOf" srcId="{A9B0F9C0-D6E9-445C-8F8D-03E495EE3C0F}" destId="{FB397896-433E-464E-B5AB-2E23219A66E1}" srcOrd="6" destOrd="0" presId="urn:microsoft.com/office/officeart/2005/8/layout/list1"/>
    <dgm:cxn modelId="{19E86ACF-0F21-46A5-92AE-C1C2C527BDED}" type="presParOf" srcId="{A9B0F9C0-D6E9-445C-8F8D-03E495EE3C0F}" destId="{626AD96C-8183-48CF-B1C8-F10C93459C82}" srcOrd="7" destOrd="0" presId="urn:microsoft.com/office/officeart/2005/8/layout/list1"/>
    <dgm:cxn modelId="{6126E85A-AF33-4D2D-82A2-F7EFE02B10C4}" type="presParOf" srcId="{A9B0F9C0-D6E9-445C-8F8D-03E495EE3C0F}" destId="{7EE84CD3-AE4F-48CE-8077-A4D0130F7BAD}" srcOrd="8" destOrd="0" presId="urn:microsoft.com/office/officeart/2005/8/layout/list1"/>
    <dgm:cxn modelId="{C866F0F4-A8D4-402E-A72C-219858624475}" type="presParOf" srcId="{7EE84CD3-AE4F-48CE-8077-A4D0130F7BAD}" destId="{F66F3DF4-58D0-46CD-B127-CFA5424B948F}" srcOrd="0" destOrd="0" presId="urn:microsoft.com/office/officeart/2005/8/layout/list1"/>
    <dgm:cxn modelId="{A86A950B-FA1E-41DE-9B15-A85A8C54B14D}" type="presParOf" srcId="{7EE84CD3-AE4F-48CE-8077-A4D0130F7BAD}" destId="{7BF9CEBE-3FA1-4BF7-B9B4-5D03739E32A7}" srcOrd="1" destOrd="0" presId="urn:microsoft.com/office/officeart/2005/8/layout/list1"/>
    <dgm:cxn modelId="{A96DA2B4-03A9-48F4-956F-20434816D068}" type="presParOf" srcId="{A9B0F9C0-D6E9-445C-8F8D-03E495EE3C0F}" destId="{31BB6BCF-A3A0-45D9-BD03-E2DDEBD7326D}" srcOrd="9" destOrd="0" presId="urn:microsoft.com/office/officeart/2005/8/layout/list1"/>
    <dgm:cxn modelId="{2C742124-7234-4AD8-925E-9E592F58AA9A}" type="presParOf" srcId="{A9B0F9C0-D6E9-445C-8F8D-03E495EE3C0F}" destId="{0FC9EE36-4C5F-4CAB-83F3-005141BF51C2}" srcOrd="10" destOrd="0" presId="urn:microsoft.com/office/officeart/2005/8/layout/list1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9257C43-42CF-4C53-9635-C4C03B8EB50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268BF85D-60C2-4B7D-BFD7-CBBC85D7F007}">
      <dgm:prSet phldrT="[Metin]" custT="1"/>
      <dgm:spPr>
        <a:solidFill>
          <a:schemeClr val="tx1"/>
        </a:solidFill>
      </dgm:spPr>
      <dgm:t>
        <a:bodyPr/>
        <a:lstStyle/>
        <a:p>
          <a:r>
            <a:rPr lang="tr-TR" sz="3200" dirty="0" smtClean="0"/>
            <a:t>3.8 milyar yıl önce</a:t>
          </a:r>
          <a:endParaRPr lang="tr-TR" sz="3200" dirty="0"/>
        </a:p>
      </dgm:t>
    </dgm:pt>
    <dgm:pt modelId="{BAA1B731-E46C-45A6-9070-EC012194A4D2}" type="parTrans" cxnId="{2B68DB08-13C1-4276-B003-C2772A7F7228}">
      <dgm:prSet/>
      <dgm:spPr/>
      <dgm:t>
        <a:bodyPr/>
        <a:lstStyle/>
        <a:p>
          <a:endParaRPr lang="tr-TR"/>
        </a:p>
      </dgm:t>
    </dgm:pt>
    <dgm:pt modelId="{CFE4802F-CE01-4AD5-82AF-E35247DFFE8E}" type="sibTrans" cxnId="{2B68DB08-13C1-4276-B003-C2772A7F7228}">
      <dgm:prSet/>
      <dgm:spPr/>
      <dgm:t>
        <a:bodyPr/>
        <a:lstStyle/>
        <a:p>
          <a:endParaRPr lang="tr-TR"/>
        </a:p>
      </dgm:t>
    </dgm:pt>
    <dgm:pt modelId="{6DCFF9CB-3715-42C6-A1F2-D5579B1DEEF8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2400" dirty="0" smtClean="0"/>
            <a:t>4-5 atomun (CHON,S) bir araya gelmesi ile</a:t>
          </a:r>
          <a:endParaRPr lang="tr-TR" sz="2400" dirty="0"/>
        </a:p>
      </dgm:t>
    </dgm:pt>
    <dgm:pt modelId="{67443C2B-F499-4159-8286-46E097A37DE6}" type="parTrans" cxnId="{6B88D0FC-D3DC-4C40-8933-AA77B66DD9D5}">
      <dgm:prSet/>
      <dgm:spPr/>
      <dgm:t>
        <a:bodyPr/>
        <a:lstStyle/>
        <a:p>
          <a:endParaRPr lang="tr-TR"/>
        </a:p>
      </dgm:t>
    </dgm:pt>
    <dgm:pt modelId="{38A6BDB6-ACBE-4151-82EA-268BD4A0AC98}" type="sibTrans" cxnId="{6B88D0FC-D3DC-4C40-8933-AA77B66DD9D5}">
      <dgm:prSet/>
      <dgm:spPr/>
      <dgm:t>
        <a:bodyPr/>
        <a:lstStyle/>
        <a:p>
          <a:endParaRPr lang="tr-TR"/>
        </a:p>
      </dgm:t>
    </dgm:pt>
    <dgm:pt modelId="{391EEA17-4F98-4825-A955-50E65C98E13B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2400" dirty="0" smtClean="0"/>
            <a:t>4 </a:t>
          </a:r>
          <a:r>
            <a:rPr lang="tr-TR" sz="2400" b="1" i="1" dirty="0" smtClean="0"/>
            <a:t>harften</a:t>
          </a:r>
          <a:r>
            <a:rPr lang="tr-TR" sz="2400" dirty="0" smtClean="0"/>
            <a:t>  </a:t>
          </a:r>
          <a:r>
            <a:rPr lang="tr-TR" sz="2400" b="1" i="1" dirty="0" smtClean="0"/>
            <a:t>(bazlar) </a:t>
          </a:r>
          <a:r>
            <a:rPr lang="tr-TR" sz="2400" dirty="0" smtClean="0"/>
            <a:t>türeyen</a:t>
          </a:r>
          <a:endParaRPr lang="tr-TR" sz="2400" dirty="0"/>
        </a:p>
      </dgm:t>
    </dgm:pt>
    <dgm:pt modelId="{65472C68-38C4-40CC-BF7B-A31C2FE8E733}" type="parTrans" cxnId="{616BBD91-DE51-49CE-BE6B-8148E8A623D5}">
      <dgm:prSet/>
      <dgm:spPr/>
      <dgm:t>
        <a:bodyPr/>
        <a:lstStyle/>
        <a:p>
          <a:endParaRPr lang="tr-TR"/>
        </a:p>
      </dgm:t>
    </dgm:pt>
    <dgm:pt modelId="{6F83E87B-8D41-45F0-9B0E-D41CCB90DB6A}" type="sibTrans" cxnId="{616BBD91-DE51-49CE-BE6B-8148E8A623D5}">
      <dgm:prSet/>
      <dgm:spPr/>
      <dgm:t>
        <a:bodyPr/>
        <a:lstStyle/>
        <a:p>
          <a:endParaRPr lang="tr-TR"/>
        </a:p>
      </dgm:t>
    </dgm:pt>
    <dgm:pt modelId="{FAE585EE-F288-480A-A4EF-C408A1EE63E9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2400" dirty="0" smtClean="0"/>
            <a:t>21 </a:t>
          </a:r>
          <a:r>
            <a:rPr lang="tr-TR" sz="2400" b="1" dirty="0" smtClean="0"/>
            <a:t>cümlenin</a:t>
          </a:r>
          <a:r>
            <a:rPr lang="tr-TR" sz="2400" dirty="0" smtClean="0"/>
            <a:t>  (amino asit) kombinasyonlarından oluşturduğu evrensel kodlama ile ortaya çıkan</a:t>
          </a:r>
          <a:endParaRPr lang="tr-TR" sz="2400" dirty="0"/>
        </a:p>
      </dgm:t>
    </dgm:pt>
    <dgm:pt modelId="{9DBA89E6-BF31-4108-BE86-196246A32C56}" type="parTrans" cxnId="{147405C0-3C9F-4E3B-BF82-1A38E757D0FD}">
      <dgm:prSet/>
      <dgm:spPr/>
      <dgm:t>
        <a:bodyPr/>
        <a:lstStyle/>
        <a:p>
          <a:endParaRPr lang="tr-TR"/>
        </a:p>
      </dgm:t>
    </dgm:pt>
    <dgm:pt modelId="{7385C14C-75E9-4257-93CE-140E28A4CDD5}" type="sibTrans" cxnId="{147405C0-3C9F-4E3B-BF82-1A38E757D0FD}">
      <dgm:prSet/>
      <dgm:spPr/>
      <dgm:t>
        <a:bodyPr/>
        <a:lstStyle/>
        <a:p>
          <a:endParaRPr lang="tr-TR"/>
        </a:p>
      </dgm:t>
    </dgm:pt>
    <dgm:pt modelId="{8D711D12-FB0B-426D-8F5D-19FF5282F701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2400" dirty="0" smtClean="0"/>
            <a:t> 1000-1500 atasal </a:t>
          </a:r>
          <a:r>
            <a:rPr lang="tr-TR" sz="2400" b="1" i="1" dirty="0" smtClean="0"/>
            <a:t>evrensel ortak genden </a:t>
          </a:r>
          <a:r>
            <a:rPr lang="tr-TR" sz="2400" dirty="0" smtClean="0"/>
            <a:t>oluşma genoma sahip bir hücreden  </a:t>
          </a:r>
          <a:r>
            <a:rPr lang="tr-TR" sz="2400" b="1" dirty="0" smtClean="0"/>
            <a:t>(LUCA) </a:t>
          </a:r>
          <a:r>
            <a:rPr lang="tr-TR" sz="2400" dirty="0" smtClean="0"/>
            <a:t>köken alır</a:t>
          </a:r>
          <a:endParaRPr lang="tr-TR" sz="2400" dirty="0"/>
        </a:p>
      </dgm:t>
    </dgm:pt>
    <dgm:pt modelId="{3A666869-5975-43AC-B87D-F4C5445C7700}" type="parTrans" cxnId="{2BAC14C7-663B-4FCA-8F3E-4769D643E25B}">
      <dgm:prSet/>
      <dgm:spPr/>
      <dgm:t>
        <a:bodyPr/>
        <a:lstStyle/>
        <a:p>
          <a:endParaRPr lang="tr-TR"/>
        </a:p>
      </dgm:t>
    </dgm:pt>
    <dgm:pt modelId="{2731BFC1-C149-405D-8CBD-03D534E06B9C}" type="sibTrans" cxnId="{2BAC14C7-663B-4FCA-8F3E-4769D643E25B}">
      <dgm:prSet/>
      <dgm:spPr/>
      <dgm:t>
        <a:bodyPr/>
        <a:lstStyle/>
        <a:p>
          <a:endParaRPr lang="tr-TR"/>
        </a:p>
      </dgm:t>
    </dgm:pt>
    <dgm:pt modelId="{5F833ECB-20DA-4978-B2FE-2D39A9BE19C5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2400" dirty="0" smtClean="0"/>
            <a:t>64 </a:t>
          </a:r>
          <a:r>
            <a:rPr lang="tr-TR" sz="2400" b="1" i="1" dirty="0" smtClean="0"/>
            <a:t>sözcük  (</a:t>
          </a:r>
          <a:r>
            <a:rPr lang="tr-TR" sz="2400" b="1" i="1" dirty="0" err="1" smtClean="0"/>
            <a:t>codon</a:t>
          </a:r>
          <a:r>
            <a:rPr lang="tr-TR" sz="2400" b="1" i="1" dirty="0" smtClean="0"/>
            <a:t>) </a:t>
          </a:r>
          <a:r>
            <a:rPr lang="tr-TR" sz="2400" dirty="0" smtClean="0"/>
            <a:t> ile  oluşan ve kendini kopyalama özelliği bulunan </a:t>
          </a:r>
          <a:r>
            <a:rPr lang="tr-TR" sz="2400" dirty="0" err="1" smtClean="0"/>
            <a:t>otokatalizör</a:t>
          </a:r>
          <a:r>
            <a:rPr lang="tr-TR" sz="2400" dirty="0" smtClean="0"/>
            <a:t> bir molekülün kopyaladığı               (RNA-</a:t>
          </a:r>
          <a:r>
            <a:rPr lang="tr-TR" sz="2400" dirty="0" err="1" smtClean="0"/>
            <a:t>ribozim</a:t>
          </a:r>
          <a:r>
            <a:rPr lang="tr-TR" sz="2400" dirty="0" smtClean="0"/>
            <a:t>)</a:t>
          </a:r>
          <a:endParaRPr lang="tr-TR" sz="2400" dirty="0"/>
        </a:p>
      </dgm:t>
    </dgm:pt>
    <dgm:pt modelId="{429F2257-5FB1-442F-8FF8-845F34F5E666}" type="parTrans" cxnId="{EA13B7AA-1011-4C86-9D40-85BAF20CF29D}">
      <dgm:prSet/>
      <dgm:spPr/>
    </dgm:pt>
    <dgm:pt modelId="{C70AE082-211E-4D46-9BE7-61438A5BEF69}" type="sibTrans" cxnId="{EA13B7AA-1011-4C86-9D40-85BAF20CF29D}">
      <dgm:prSet/>
      <dgm:spPr/>
    </dgm:pt>
    <dgm:pt modelId="{54D4C4EA-1682-4279-906B-DE22E54C5CBF}" type="pres">
      <dgm:prSet presAssocID="{E9257C43-42CF-4C53-9635-C4C03B8EB50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5D865CB-9F2B-469A-A7CA-10B92CC726E4}" type="pres">
      <dgm:prSet presAssocID="{268BF85D-60C2-4B7D-BFD7-CBBC85D7F007}" presName="parentLin" presStyleCnt="0"/>
      <dgm:spPr/>
    </dgm:pt>
    <dgm:pt modelId="{3207A6DD-7E04-4858-A416-43F5E4BB5274}" type="pres">
      <dgm:prSet presAssocID="{268BF85D-60C2-4B7D-BFD7-CBBC85D7F007}" presName="parentLeftMargin" presStyleLbl="node1" presStyleIdx="0" presStyleCnt="1"/>
      <dgm:spPr/>
      <dgm:t>
        <a:bodyPr/>
        <a:lstStyle/>
        <a:p>
          <a:endParaRPr lang="tr-TR"/>
        </a:p>
      </dgm:t>
    </dgm:pt>
    <dgm:pt modelId="{AB8886D8-8A41-48BA-8400-8E3EEF35F919}" type="pres">
      <dgm:prSet presAssocID="{268BF85D-60C2-4B7D-BFD7-CBBC85D7F007}" presName="parentText" presStyleLbl="node1" presStyleIdx="0" presStyleCnt="1" custScaleX="142857" custScaleY="5154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F41368C-3F8C-43C6-9AFB-0BA50BFCFD89}" type="pres">
      <dgm:prSet presAssocID="{268BF85D-60C2-4B7D-BFD7-CBBC85D7F007}" presName="negativeSpace" presStyleCnt="0"/>
      <dgm:spPr/>
    </dgm:pt>
    <dgm:pt modelId="{699FE447-0A04-4391-9BF5-3B0338229DD6}" type="pres">
      <dgm:prSet presAssocID="{268BF85D-60C2-4B7D-BFD7-CBBC85D7F007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2D5D9F46-2C4E-4892-8CDB-E108A1937C14}" type="presOf" srcId="{391EEA17-4F98-4825-A955-50E65C98E13B}" destId="{699FE447-0A04-4391-9BF5-3B0338229DD6}" srcOrd="0" destOrd="1" presId="urn:microsoft.com/office/officeart/2005/8/layout/list1"/>
    <dgm:cxn modelId="{2BAC14C7-663B-4FCA-8F3E-4769D643E25B}" srcId="{FAE585EE-F288-480A-A4EF-C408A1EE63E9}" destId="{8D711D12-FB0B-426D-8F5D-19FF5282F701}" srcOrd="0" destOrd="0" parTransId="{3A666869-5975-43AC-B87D-F4C5445C7700}" sibTransId="{2731BFC1-C149-405D-8CBD-03D534E06B9C}"/>
    <dgm:cxn modelId="{861136E8-5978-4A39-9CCA-B345037F2B0E}" type="presOf" srcId="{6DCFF9CB-3715-42C6-A1F2-D5579B1DEEF8}" destId="{699FE447-0A04-4391-9BF5-3B0338229DD6}" srcOrd="0" destOrd="0" presId="urn:microsoft.com/office/officeart/2005/8/layout/list1"/>
    <dgm:cxn modelId="{2B68DB08-13C1-4276-B003-C2772A7F7228}" srcId="{E9257C43-42CF-4C53-9635-C4C03B8EB504}" destId="{268BF85D-60C2-4B7D-BFD7-CBBC85D7F007}" srcOrd="0" destOrd="0" parTransId="{BAA1B731-E46C-45A6-9070-EC012194A4D2}" sibTransId="{CFE4802F-CE01-4AD5-82AF-E35247DFFE8E}"/>
    <dgm:cxn modelId="{E0144079-B889-459E-A4C5-9EBC77E786B6}" type="presOf" srcId="{268BF85D-60C2-4B7D-BFD7-CBBC85D7F007}" destId="{3207A6DD-7E04-4858-A416-43F5E4BB5274}" srcOrd="0" destOrd="0" presId="urn:microsoft.com/office/officeart/2005/8/layout/list1"/>
    <dgm:cxn modelId="{EA13B7AA-1011-4C86-9D40-85BAF20CF29D}" srcId="{6DCFF9CB-3715-42C6-A1F2-D5579B1DEEF8}" destId="{5F833ECB-20DA-4978-B2FE-2D39A9BE19C5}" srcOrd="1" destOrd="0" parTransId="{429F2257-5FB1-442F-8FF8-845F34F5E666}" sibTransId="{C70AE082-211E-4D46-9BE7-61438A5BEF69}"/>
    <dgm:cxn modelId="{0D5E3F4A-205A-4722-944A-3966335CF661}" type="presOf" srcId="{5F833ECB-20DA-4978-B2FE-2D39A9BE19C5}" destId="{699FE447-0A04-4391-9BF5-3B0338229DD6}" srcOrd="0" destOrd="2" presId="urn:microsoft.com/office/officeart/2005/8/layout/list1"/>
    <dgm:cxn modelId="{CE2AC53C-9A57-4BF0-AE1E-7FEA0394BDA5}" type="presOf" srcId="{FAE585EE-F288-480A-A4EF-C408A1EE63E9}" destId="{699FE447-0A04-4391-9BF5-3B0338229DD6}" srcOrd="0" destOrd="3" presId="urn:microsoft.com/office/officeart/2005/8/layout/list1"/>
    <dgm:cxn modelId="{8EE5EBC8-1DFB-47C9-8369-BBA2B3464534}" type="presOf" srcId="{8D711D12-FB0B-426D-8F5D-19FF5282F701}" destId="{699FE447-0A04-4391-9BF5-3B0338229DD6}" srcOrd="0" destOrd="4" presId="urn:microsoft.com/office/officeart/2005/8/layout/list1"/>
    <dgm:cxn modelId="{616BBD91-DE51-49CE-BE6B-8148E8A623D5}" srcId="{6DCFF9CB-3715-42C6-A1F2-D5579B1DEEF8}" destId="{391EEA17-4F98-4825-A955-50E65C98E13B}" srcOrd="0" destOrd="0" parTransId="{65472C68-38C4-40CC-BF7B-A31C2FE8E733}" sibTransId="{6F83E87B-8D41-45F0-9B0E-D41CCB90DB6A}"/>
    <dgm:cxn modelId="{A038566D-C211-492E-9DD1-9FE50B667969}" type="presOf" srcId="{E9257C43-42CF-4C53-9635-C4C03B8EB504}" destId="{54D4C4EA-1682-4279-906B-DE22E54C5CBF}" srcOrd="0" destOrd="0" presId="urn:microsoft.com/office/officeart/2005/8/layout/list1"/>
    <dgm:cxn modelId="{6C869462-C490-4A38-AFE6-6FC6B3BBA282}" type="presOf" srcId="{268BF85D-60C2-4B7D-BFD7-CBBC85D7F007}" destId="{AB8886D8-8A41-48BA-8400-8E3EEF35F919}" srcOrd="1" destOrd="0" presId="urn:microsoft.com/office/officeart/2005/8/layout/list1"/>
    <dgm:cxn modelId="{147405C0-3C9F-4E3B-BF82-1A38E757D0FD}" srcId="{268BF85D-60C2-4B7D-BFD7-CBBC85D7F007}" destId="{FAE585EE-F288-480A-A4EF-C408A1EE63E9}" srcOrd="1" destOrd="0" parTransId="{9DBA89E6-BF31-4108-BE86-196246A32C56}" sibTransId="{7385C14C-75E9-4257-93CE-140E28A4CDD5}"/>
    <dgm:cxn modelId="{6B88D0FC-D3DC-4C40-8933-AA77B66DD9D5}" srcId="{268BF85D-60C2-4B7D-BFD7-CBBC85D7F007}" destId="{6DCFF9CB-3715-42C6-A1F2-D5579B1DEEF8}" srcOrd="0" destOrd="0" parTransId="{67443C2B-F499-4159-8286-46E097A37DE6}" sibTransId="{38A6BDB6-ACBE-4151-82EA-268BD4A0AC98}"/>
    <dgm:cxn modelId="{FC3EC4D1-9C34-4D61-8257-A80273A0343C}" type="presParOf" srcId="{54D4C4EA-1682-4279-906B-DE22E54C5CBF}" destId="{D5D865CB-9F2B-469A-A7CA-10B92CC726E4}" srcOrd="0" destOrd="0" presId="urn:microsoft.com/office/officeart/2005/8/layout/list1"/>
    <dgm:cxn modelId="{23FE26F5-9C97-4890-8952-1BA155C34E3F}" type="presParOf" srcId="{D5D865CB-9F2B-469A-A7CA-10B92CC726E4}" destId="{3207A6DD-7E04-4858-A416-43F5E4BB5274}" srcOrd="0" destOrd="0" presId="urn:microsoft.com/office/officeart/2005/8/layout/list1"/>
    <dgm:cxn modelId="{F73159AB-75DE-40A4-B5A8-F32FF7590393}" type="presParOf" srcId="{D5D865CB-9F2B-469A-A7CA-10B92CC726E4}" destId="{AB8886D8-8A41-48BA-8400-8E3EEF35F919}" srcOrd="1" destOrd="0" presId="urn:microsoft.com/office/officeart/2005/8/layout/list1"/>
    <dgm:cxn modelId="{0602663A-81DF-4B08-9B91-9C4B5AF1C170}" type="presParOf" srcId="{54D4C4EA-1682-4279-906B-DE22E54C5CBF}" destId="{AF41368C-3F8C-43C6-9AFB-0BA50BFCFD89}" srcOrd="1" destOrd="0" presId="urn:microsoft.com/office/officeart/2005/8/layout/list1"/>
    <dgm:cxn modelId="{BA14FC00-C8A9-4772-9466-264E892B27B4}" type="presParOf" srcId="{54D4C4EA-1682-4279-906B-DE22E54C5CBF}" destId="{699FE447-0A04-4391-9BF5-3B0338229DD6}" srcOrd="2" destOrd="0" presId="urn:microsoft.com/office/officeart/2005/8/layout/list1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9FE7249-D140-4965-A9A5-2E9ED8A8E88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B029D4A-7BF8-4024-9B86-71B4EE77048E}">
      <dgm:prSet phldrT="[Metin]"/>
      <dgm:spPr/>
      <dgm:t>
        <a:bodyPr/>
        <a:lstStyle/>
        <a:p>
          <a:r>
            <a:rPr lang="tr-TR" dirty="0" err="1" smtClean="0"/>
            <a:t>Nüfüsun</a:t>
          </a:r>
          <a:r>
            <a:rPr lang="tr-TR" dirty="0" smtClean="0"/>
            <a:t> %16’ı</a:t>
          </a:r>
          <a:endParaRPr lang="tr-TR" dirty="0"/>
        </a:p>
      </dgm:t>
    </dgm:pt>
    <dgm:pt modelId="{645A5247-8848-4966-A7A6-344D6EC69D6E}" type="parTrans" cxnId="{8824FA39-1201-45D6-B1AD-6028CB8B0542}">
      <dgm:prSet/>
      <dgm:spPr/>
      <dgm:t>
        <a:bodyPr/>
        <a:lstStyle/>
        <a:p>
          <a:endParaRPr lang="tr-TR"/>
        </a:p>
      </dgm:t>
    </dgm:pt>
    <dgm:pt modelId="{8964CAFA-D082-4A7D-BA87-E82D5937A7AC}" type="sibTrans" cxnId="{8824FA39-1201-45D6-B1AD-6028CB8B0542}">
      <dgm:prSet/>
      <dgm:spPr/>
      <dgm:t>
        <a:bodyPr/>
        <a:lstStyle/>
        <a:p>
          <a:endParaRPr lang="tr-TR"/>
        </a:p>
      </dgm:t>
    </dgm:pt>
    <dgm:pt modelId="{45A66506-B03D-400F-959D-1DEABA268A6B}">
      <dgm:prSet phldrT="[Metin]"/>
      <dgm:spPr/>
      <dgm:t>
        <a:bodyPr/>
        <a:lstStyle/>
        <a:p>
          <a:r>
            <a:rPr lang="tr-TR" dirty="0" smtClean="0"/>
            <a:t>Çok hızlı artış</a:t>
          </a:r>
          <a:endParaRPr lang="tr-TR" dirty="0"/>
        </a:p>
      </dgm:t>
    </dgm:pt>
    <dgm:pt modelId="{B71FE9EE-225B-459F-A4E5-878CD112E7F1}" type="parTrans" cxnId="{90DD533F-A1F5-46B6-B715-3E973DE72A7B}">
      <dgm:prSet/>
      <dgm:spPr/>
      <dgm:t>
        <a:bodyPr/>
        <a:lstStyle/>
        <a:p>
          <a:endParaRPr lang="tr-TR"/>
        </a:p>
      </dgm:t>
    </dgm:pt>
    <dgm:pt modelId="{0ED866F2-B4B0-492D-9063-51E74A1F94E3}" type="sibTrans" cxnId="{90DD533F-A1F5-46B6-B715-3E973DE72A7B}">
      <dgm:prSet/>
      <dgm:spPr/>
      <dgm:t>
        <a:bodyPr/>
        <a:lstStyle/>
        <a:p>
          <a:endParaRPr lang="tr-TR"/>
        </a:p>
      </dgm:t>
    </dgm:pt>
    <dgm:pt modelId="{1FC4A33E-EC02-4EFF-A5D3-B89087A83B2E}">
      <dgm:prSet phldrT="[Metin]"/>
      <dgm:spPr/>
      <dgm:t>
        <a:bodyPr/>
        <a:lstStyle/>
        <a:p>
          <a:r>
            <a:rPr lang="tr-TR" dirty="0" smtClean="0"/>
            <a:t>Tüm nüfus tehdit altında</a:t>
          </a:r>
          <a:endParaRPr lang="tr-TR" dirty="0"/>
        </a:p>
      </dgm:t>
    </dgm:pt>
    <dgm:pt modelId="{DD9CD568-038F-4B3B-BA5C-1B57B048E57B}" type="parTrans" cxnId="{BE4D9E54-1A3E-42CA-8E26-BBFCB76B0FAD}">
      <dgm:prSet/>
      <dgm:spPr/>
      <dgm:t>
        <a:bodyPr/>
        <a:lstStyle/>
        <a:p>
          <a:endParaRPr lang="tr-TR"/>
        </a:p>
      </dgm:t>
    </dgm:pt>
    <dgm:pt modelId="{75414468-D082-475E-8DAF-3CBB610B64AC}" type="sibTrans" cxnId="{BE4D9E54-1A3E-42CA-8E26-BBFCB76B0FAD}">
      <dgm:prSet/>
      <dgm:spPr/>
      <dgm:t>
        <a:bodyPr/>
        <a:lstStyle/>
        <a:p>
          <a:endParaRPr lang="tr-TR"/>
        </a:p>
      </dgm:t>
    </dgm:pt>
    <dgm:pt modelId="{FAA52A95-B73B-47DB-AF74-7EA455A091FD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600 milyondan fazla</a:t>
          </a:r>
          <a:endParaRPr lang="tr-TR" dirty="0"/>
        </a:p>
      </dgm:t>
    </dgm:pt>
    <dgm:pt modelId="{02ACDD43-91DD-4EEF-BC45-E5CEC922332D}" type="parTrans" cxnId="{C004F8F6-B31B-4FCF-9175-2C510B503957}">
      <dgm:prSet/>
      <dgm:spPr/>
    </dgm:pt>
    <dgm:pt modelId="{6B9692AD-845F-47EC-893B-314856D770FF}" type="sibTrans" cxnId="{C004F8F6-B31B-4FCF-9175-2C510B503957}">
      <dgm:prSet/>
      <dgm:spPr/>
    </dgm:pt>
    <dgm:pt modelId="{71A17C40-0108-4E6E-9AF8-B300208E42DA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Son 30 yılda </a:t>
          </a:r>
          <a:endParaRPr lang="tr-TR" dirty="0"/>
        </a:p>
      </dgm:t>
    </dgm:pt>
    <dgm:pt modelId="{5CC2CDFF-A871-45BF-8951-A2B3035C09D9}" type="parTrans" cxnId="{A8736C37-E7CA-4D3A-8345-B837E8A1F674}">
      <dgm:prSet/>
      <dgm:spPr/>
    </dgm:pt>
    <dgm:pt modelId="{B168D5B7-8BA8-475F-9FFB-9EC7454B26D3}" type="sibTrans" cxnId="{A8736C37-E7CA-4D3A-8345-B837E8A1F674}">
      <dgm:prSet/>
      <dgm:spPr/>
    </dgm:pt>
    <dgm:pt modelId="{F169C98C-3A46-4B2C-9288-EB0BE1FDE35D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Baş edilemez boyutta</a:t>
          </a:r>
          <a:endParaRPr lang="tr-TR" dirty="0"/>
        </a:p>
      </dgm:t>
    </dgm:pt>
    <dgm:pt modelId="{4F515D7E-A532-42A0-A5AF-57E553366F65}" type="parTrans" cxnId="{155316BA-DAA2-43D0-896B-E8E22391A5AE}">
      <dgm:prSet/>
      <dgm:spPr/>
    </dgm:pt>
    <dgm:pt modelId="{4672F1D1-4097-463C-B6CA-780E65B6474D}" type="sibTrans" cxnId="{155316BA-DAA2-43D0-896B-E8E22391A5AE}">
      <dgm:prSet/>
      <dgm:spPr/>
    </dgm:pt>
    <dgm:pt modelId="{4A6E8A3F-4A37-403E-A9E9-7673C9661BA0}" type="pres">
      <dgm:prSet presAssocID="{E9FE7249-D140-4965-A9A5-2E9ED8A8E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EAB2295-BAAB-417D-BA27-FEFAE453EAFC}" type="pres">
      <dgm:prSet presAssocID="{EB029D4A-7BF8-4024-9B86-71B4EE77048E}" presName="parentLin" presStyleCnt="0"/>
      <dgm:spPr/>
    </dgm:pt>
    <dgm:pt modelId="{1D862BF0-D717-4A6D-BC50-9F7F9294F8BA}" type="pres">
      <dgm:prSet presAssocID="{EB029D4A-7BF8-4024-9B86-71B4EE77048E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35D0BB50-91BB-437D-BDBD-3E5351636A36}" type="pres">
      <dgm:prSet presAssocID="{EB029D4A-7BF8-4024-9B86-71B4EE77048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793FDCE-9DEF-469D-A841-759E4B3A9DE3}" type="pres">
      <dgm:prSet presAssocID="{EB029D4A-7BF8-4024-9B86-71B4EE77048E}" presName="negativeSpace" presStyleCnt="0"/>
      <dgm:spPr/>
    </dgm:pt>
    <dgm:pt modelId="{264EC1E2-8FCD-4D07-B79C-2EEBB1DD777A}" type="pres">
      <dgm:prSet presAssocID="{EB029D4A-7BF8-4024-9B86-71B4EE77048E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B13450E-EC12-4DC7-B4A9-4993C5568B39}" type="pres">
      <dgm:prSet presAssocID="{8964CAFA-D082-4A7D-BA87-E82D5937A7AC}" presName="spaceBetweenRectangles" presStyleCnt="0"/>
      <dgm:spPr/>
    </dgm:pt>
    <dgm:pt modelId="{EFEF1A2F-1078-4F68-9ED0-B744B1174028}" type="pres">
      <dgm:prSet presAssocID="{45A66506-B03D-400F-959D-1DEABA268A6B}" presName="parentLin" presStyleCnt="0"/>
      <dgm:spPr/>
    </dgm:pt>
    <dgm:pt modelId="{D9141055-70E3-46AA-B566-9918D6115DBC}" type="pres">
      <dgm:prSet presAssocID="{45A66506-B03D-400F-959D-1DEABA268A6B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054545A0-5ECD-42C2-9C6D-1315022060DB}" type="pres">
      <dgm:prSet presAssocID="{45A66506-B03D-400F-959D-1DEABA268A6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71FF1D6-2F1C-4704-B529-51989C74AA67}" type="pres">
      <dgm:prSet presAssocID="{45A66506-B03D-400F-959D-1DEABA268A6B}" presName="negativeSpace" presStyleCnt="0"/>
      <dgm:spPr/>
    </dgm:pt>
    <dgm:pt modelId="{024D28F8-CA67-426E-BE39-16172FAA177E}" type="pres">
      <dgm:prSet presAssocID="{45A66506-B03D-400F-959D-1DEABA268A6B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CBE9A81-9170-4C62-83EC-D16E765AF3C9}" type="pres">
      <dgm:prSet presAssocID="{0ED866F2-B4B0-492D-9063-51E74A1F94E3}" presName="spaceBetweenRectangles" presStyleCnt="0"/>
      <dgm:spPr/>
    </dgm:pt>
    <dgm:pt modelId="{02E00778-7B26-482D-A384-58A3DA2C8634}" type="pres">
      <dgm:prSet presAssocID="{1FC4A33E-EC02-4EFF-A5D3-B89087A83B2E}" presName="parentLin" presStyleCnt="0"/>
      <dgm:spPr/>
    </dgm:pt>
    <dgm:pt modelId="{54F3219F-33FA-4586-ABF4-EC1E08DEB3B7}" type="pres">
      <dgm:prSet presAssocID="{1FC4A33E-EC02-4EFF-A5D3-B89087A83B2E}" presName="parentLeftMargin" presStyleLbl="node1" presStyleIdx="1" presStyleCnt="3"/>
      <dgm:spPr/>
      <dgm:t>
        <a:bodyPr/>
        <a:lstStyle/>
        <a:p>
          <a:endParaRPr lang="tr-TR"/>
        </a:p>
      </dgm:t>
    </dgm:pt>
    <dgm:pt modelId="{A3A871AC-F4BF-4493-BA0A-3025BF0771A9}" type="pres">
      <dgm:prSet presAssocID="{1FC4A33E-EC02-4EFF-A5D3-B89087A83B2E}" presName="parentText" presStyleLbl="node1" presStyleIdx="2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22023B7-3485-4491-AB3C-A824B453F73A}" type="pres">
      <dgm:prSet presAssocID="{1FC4A33E-EC02-4EFF-A5D3-B89087A83B2E}" presName="negativeSpace" presStyleCnt="0"/>
      <dgm:spPr/>
    </dgm:pt>
    <dgm:pt modelId="{8016F69B-4FD7-4EA3-B99A-2374F7863AD6}" type="pres">
      <dgm:prSet presAssocID="{1FC4A33E-EC02-4EFF-A5D3-B89087A83B2E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90DD533F-A1F5-46B6-B715-3E973DE72A7B}" srcId="{E9FE7249-D140-4965-A9A5-2E9ED8A8E88D}" destId="{45A66506-B03D-400F-959D-1DEABA268A6B}" srcOrd="1" destOrd="0" parTransId="{B71FE9EE-225B-459F-A4E5-878CD112E7F1}" sibTransId="{0ED866F2-B4B0-492D-9063-51E74A1F94E3}"/>
    <dgm:cxn modelId="{C004F8F6-B31B-4FCF-9175-2C510B503957}" srcId="{EB029D4A-7BF8-4024-9B86-71B4EE77048E}" destId="{FAA52A95-B73B-47DB-AF74-7EA455A091FD}" srcOrd="0" destOrd="0" parTransId="{02ACDD43-91DD-4EEF-BC45-E5CEC922332D}" sibTransId="{6B9692AD-845F-47EC-893B-314856D770FF}"/>
    <dgm:cxn modelId="{B8ECD9A0-96AB-4663-94CF-D0613B4F98E4}" type="presOf" srcId="{71A17C40-0108-4E6E-9AF8-B300208E42DA}" destId="{024D28F8-CA67-426E-BE39-16172FAA177E}" srcOrd="0" destOrd="0" presId="urn:microsoft.com/office/officeart/2005/8/layout/list1"/>
    <dgm:cxn modelId="{8824FA39-1201-45D6-B1AD-6028CB8B0542}" srcId="{E9FE7249-D140-4965-A9A5-2E9ED8A8E88D}" destId="{EB029D4A-7BF8-4024-9B86-71B4EE77048E}" srcOrd="0" destOrd="0" parTransId="{645A5247-8848-4966-A7A6-344D6EC69D6E}" sibTransId="{8964CAFA-D082-4A7D-BA87-E82D5937A7AC}"/>
    <dgm:cxn modelId="{B6B72339-B0AA-4EF2-84CE-80DABC7F0BBD}" type="presOf" srcId="{FAA52A95-B73B-47DB-AF74-7EA455A091FD}" destId="{264EC1E2-8FCD-4D07-B79C-2EEBB1DD777A}" srcOrd="0" destOrd="0" presId="urn:microsoft.com/office/officeart/2005/8/layout/list1"/>
    <dgm:cxn modelId="{415E7F1C-2247-4499-AA29-81698F14A75D}" type="presOf" srcId="{45A66506-B03D-400F-959D-1DEABA268A6B}" destId="{054545A0-5ECD-42C2-9C6D-1315022060DB}" srcOrd="1" destOrd="0" presId="urn:microsoft.com/office/officeart/2005/8/layout/list1"/>
    <dgm:cxn modelId="{40B67DA1-DFDA-4730-AF3C-2E4D0502EA5F}" type="presOf" srcId="{45A66506-B03D-400F-959D-1DEABA268A6B}" destId="{D9141055-70E3-46AA-B566-9918D6115DBC}" srcOrd="0" destOrd="0" presId="urn:microsoft.com/office/officeart/2005/8/layout/list1"/>
    <dgm:cxn modelId="{7DA9D138-776C-46E0-859B-D95D9D0B4BB0}" type="presOf" srcId="{1FC4A33E-EC02-4EFF-A5D3-B89087A83B2E}" destId="{54F3219F-33FA-4586-ABF4-EC1E08DEB3B7}" srcOrd="0" destOrd="0" presId="urn:microsoft.com/office/officeart/2005/8/layout/list1"/>
    <dgm:cxn modelId="{155316BA-DAA2-43D0-896B-E8E22391A5AE}" srcId="{1FC4A33E-EC02-4EFF-A5D3-B89087A83B2E}" destId="{F169C98C-3A46-4B2C-9288-EB0BE1FDE35D}" srcOrd="0" destOrd="0" parTransId="{4F515D7E-A532-42A0-A5AF-57E553366F65}" sibTransId="{4672F1D1-4097-463C-B6CA-780E65B6474D}"/>
    <dgm:cxn modelId="{BE4D9E54-1A3E-42CA-8E26-BBFCB76B0FAD}" srcId="{E9FE7249-D140-4965-A9A5-2E9ED8A8E88D}" destId="{1FC4A33E-EC02-4EFF-A5D3-B89087A83B2E}" srcOrd="2" destOrd="0" parTransId="{DD9CD568-038F-4B3B-BA5C-1B57B048E57B}" sibTransId="{75414468-D082-475E-8DAF-3CBB610B64AC}"/>
    <dgm:cxn modelId="{79B60228-F794-44C6-AC7C-CA0111B6E9BF}" type="presOf" srcId="{F169C98C-3A46-4B2C-9288-EB0BE1FDE35D}" destId="{8016F69B-4FD7-4EA3-B99A-2374F7863AD6}" srcOrd="0" destOrd="0" presId="urn:microsoft.com/office/officeart/2005/8/layout/list1"/>
    <dgm:cxn modelId="{91D2E9F7-704F-494F-AD58-FF4EF217FCA7}" type="presOf" srcId="{1FC4A33E-EC02-4EFF-A5D3-B89087A83B2E}" destId="{A3A871AC-F4BF-4493-BA0A-3025BF0771A9}" srcOrd="1" destOrd="0" presId="urn:microsoft.com/office/officeart/2005/8/layout/list1"/>
    <dgm:cxn modelId="{9DEA0898-9033-40D1-B4CE-96F3E80499C3}" type="presOf" srcId="{EB029D4A-7BF8-4024-9B86-71B4EE77048E}" destId="{35D0BB50-91BB-437D-BDBD-3E5351636A36}" srcOrd="1" destOrd="0" presId="urn:microsoft.com/office/officeart/2005/8/layout/list1"/>
    <dgm:cxn modelId="{A8736C37-E7CA-4D3A-8345-B837E8A1F674}" srcId="{45A66506-B03D-400F-959D-1DEABA268A6B}" destId="{71A17C40-0108-4E6E-9AF8-B300208E42DA}" srcOrd="0" destOrd="0" parTransId="{5CC2CDFF-A871-45BF-8951-A2B3035C09D9}" sibTransId="{B168D5B7-8BA8-475F-9FFB-9EC7454B26D3}"/>
    <dgm:cxn modelId="{47786082-E42B-4F9F-A844-C75D2F655994}" type="presOf" srcId="{E9FE7249-D140-4965-A9A5-2E9ED8A8E88D}" destId="{4A6E8A3F-4A37-403E-A9E9-7673C9661BA0}" srcOrd="0" destOrd="0" presId="urn:microsoft.com/office/officeart/2005/8/layout/list1"/>
    <dgm:cxn modelId="{C768EC56-6DB5-4F39-8A2F-3A7FC5AC277A}" type="presOf" srcId="{EB029D4A-7BF8-4024-9B86-71B4EE77048E}" destId="{1D862BF0-D717-4A6D-BC50-9F7F9294F8BA}" srcOrd="0" destOrd="0" presId="urn:microsoft.com/office/officeart/2005/8/layout/list1"/>
    <dgm:cxn modelId="{56D5CAA3-4875-4B30-90FA-A1107AB82BCA}" type="presParOf" srcId="{4A6E8A3F-4A37-403E-A9E9-7673C9661BA0}" destId="{BEAB2295-BAAB-417D-BA27-FEFAE453EAFC}" srcOrd="0" destOrd="0" presId="urn:microsoft.com/office/officeart/2005/8/layout/list1"/>
    <dgm:cxn modelId="{3FE1C715-0C45-4BC7-BEDA-4287D02ECFCE}" type="presParOf" srcId="{BEAB2295-BAAB-417D-BA27-FEFAE453EAFC}" destId="{1D862BF0-D717-4A6D-BC50-9F7F9294F8BA}" srcOrd="0" destOrd="0" presId="urn:microsoft.com/office/officeart/2005/8/layout/list1"/>
    <dgm:cxn modelId="{F93EA174-01F3-46A8-832A-BA187C5C70A7}" type="presParOf" srcId="{BEAB2295-BAAB-417D-BA27-FEFAE453EAFC}" destId="{35D0BB50-91BB-437D-BDBD-3E5351636A36}" srcOrd="1" destOrd="0" presId="urn:microsoft.com/office/officeart/2005/8/layout/list1"/>
    <dgm:cxn modelId="{2AFEB230-FCEE-4DF1-9255-8ECF9FB158CE}" type="presParOf" srcId="{4A6E8A3F-4A37-403E-A9E9-7673C9661BA0}" destId="{D793FDCE-9DEF-469D-A841-759E4B3A9DE3}" srcOrd="1" destOrd="0" presId="urn:microsoft.com/office/officeart/2005/8/layout/list1"/>
    <dgm:cxn modelId="{A63BFCCA-0725-4407-B953-F93A781C09C8}" type="presParOf" srcId="{4A6E8A3F-4A37-403E-A9E9-7673C9661BA0}" destId="{264EC1E2-8FCD-4D07-B79C-2EEBB1DD777A}" srcOrd="2" destOrd="0" presId="urn:microsoft.com/office/officeart/2005/8/layout/list1"/>
    <dgm:cxn modelId="{C55BEE7B-343E-4846-B47B-AAC2E4C494BE}" type="presParOf" srcId="{4A6E8A3F-4A37-403E-A9E9-7673C9661BA0}" destId="{5B13450E-EC12-4DC7-B4A9-4993C5568B39}" srcOrd="3" destOrd="0" presId="urn:microsoft.com/office/officeart/2005/8/layout/list1"/>
    <dgm:cxn modelId="{A6479C5B-FC38-481E-9263-5D6C38553FF4}" type="presParOf" srcId="{4A6E8A3F-4A37-403E-A9E9-7673C9661BA0}" destId="{EFEF1A2F-1078-4F68-9ED0-B744B1174028}" srcOrd="4" destOrd="0" presId="urn:microsoft.com/office/officeart/2005/8/layout/list1"/>
    <dgm:cxn modelId="{01A3DAEF-70FB-4DEE-B750-956ACC8F2353}" type="presParOf" srcId="{EFEF1A2F-1078-4F68-9ED0-B744B1174028}" destId="{D9141055-70E3-46AA-B566-9918D6115DBC}" srcOrd="0" destOrd="0" presId="urn:microsoft.com/office/officeart/2005/8/layout/list1"/>
    <dgm:cxn modelId="{59F328CC-929C-4EB0-82FC-946D1053E92F}" type="presParOf" srcId="{EFEF1A2F-1078-4F68-9ED0-B744B1174028}" destId="{054545A0-5ECD-42C2-9C6D-1315022060DB}" srcOrd="1" destOrd="0" presId="urn:microsoft.com/office/officeart/2005/8/layout/list1"/>
    <dgm:cxn modelId="{1699CBB7-85F1-4A79-97CE-960994D11175}" type="presParOf" srcId="{4A6E8A3F-4A37-403E-A9E9-7673C9661BA0}" destId="{B71FF1D6-2F1C-4704-B529-51989C74AA67}" srcOrd="5" destOrd="0" presId="urn:microsoft.com/office/officeart/2005/8/layout/list1"/>
    <dgm:cxn modelId="{D9AC7013-F3CC-41A4-A8A3-0F658CBEE705}" type="presParOf" srcId="{4A6E8A3F-4A37-403E-A9E9-7673C9661BA0}" destId="{024D28F8-CA67-426E-BE39-16172FAA177E}" srcOrd="6" destOrd="0" presId="urn:microsoft.com/office/officeart/2005/8/layout/list1"/>
    <dgm:cxn modelId="{F8BEA8FF-F9F3-4088-B91A-2E40149318FA}" type="presParOf" srcId="{4A6E8A3F-4A37-403E-A9E9-7673C9661BA0}" destId="{8CBE9A81-9170-4C62-83EC-D16E765AF3C9}" srcOrd="7" destOrd="0" presId="urn:microsoft.com/office/officeart/2005/8/layout/list1"/>
    <dgm:cxn modelId="{BA35492B-45A8-4A0C-9E27-2B4431F0992A}" type="presParOf" srcId="{4A6E8A3F-4A37-403E-A9E9-7673C9661BA0}" destId="{02E00778-7B26-482D-A384-58A3DA2C8634}" srcOrd="8" destOrd="0" presId="urn:microsoft.com/office/officeart/2005/8/layout/list1"/>
    <dgm:cxn modelId="{459C07A5-2B7D-48D4-A3DC-5C1C6565A0C6}" type="presParOf" srcId="{02E00778-7B26-482D-A384-58A3DA2C8634}" destId="{54F3219F-33FA-4586-ABF4-EC1E08DEB3B7}" srcOrd="0" destOrd="0" presId="urn:microsoft.com/office/officeart/2005/8/layout/list1"/>
    <dgm:cxn modelId="{4002C074-926F-4BA8-B5E6-22DD55DBA4F0}" type="presParOf" srcId="{02E00778-7B26-482D-A384-58A3DA2C8634}" destId="{A3A871AC-F4BF-4493-BA0A-3025BF0771A9}" srcOrd="1" destOrd="0" presId="urn:microsoft.com/office/officeart/2005/8/layout/list1"/>
    <dgm:cxn modelId="{FFD05393-5672-4C29-909B-4A0807592CA2}" type="presParOf" srcId="{4A6E8A3F-4A37-403E-A9E9-7673C9661BA0}" destId="{822023B7-3485-4491-AB3C-A824B453F73A}" srcOrd="9" destOrd="0" presId="urn:microsoft.com/office/officeart/2005/8/layout/list1"/>
    <dgm:cxn modelId="{ADA4119E-6E65-4FBB-8B43-CEF664E6A553}" type="presParOf" srcId="{4A6E8A3F-4A37-403E-A9E9-7673C9661BA0}" destId="{8016F69B-4FD7-4EA3-B99A-2374F7863AD6}" srcOrd="10" destOrd="0" presId="urn:microsoft.com/office/officeart/2005/8/layout/list1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78E8B02-4C1D-4541-B4B8-EF0F9D3F90E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12B51CFB-35A6-42CF-8583-090A6B635863}">
      <dgm:prSet phldrT="[Metin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tr-TR" sz="1600" b="1" dirty="0" smtClean="0">
              <a:latin typeface="Adobe Devanagari" pitchFamily="18" charset="0"/>
              <a:cs typeface="Adobe Devanagari" pitchFamily="18" charset="0"/>
            </a:rPr>
            <a:t>Yağ dokusu </a:t>
          </a:r>
          <a:r>
            <a:rPr lang="tr-TR" sz="1600" b="1" dirty="0" err="1" smtClean="0">
              <a:latin typeface="Adobe Devanagari" pitchFamily="18" charset="0"/>
              <a:cs typeface="Adobe Devanagari" pitchFamily="18" charset="0"/>
            </a:rPr>
            <a:t>vertebralılar</a:t>
          </a:r>
          <a:r>
            <a:rPr lang="tr-TR" sz="1600" b="1" dirty="0" smtClean="0">
              <a:latin typeface="Adobe Devanagari" pitchFamily="18" charset="0"/>
              <a:cs typeface="Adobe Devanagari" pitchFamily="18" charset="0"/>
            </a:rPr>
            <a:t> ile ortaya çıkmıştır</a:t>
          </a:r>
          <a:endParaRPr lang="tr-TR" sz="1600" b="1" dirty="0">
            <a:latin typeface="Adobe Devanagari" pitchFamily="18" charset="0"/>
            <a:cs typeface="Adobe Devanagari" pitchFamily="18" charset="0"/>
          </a:endParaRPr>
        </a:p>
      </dgm:t>
    </dgm:pt>
    <dgm:pt modelId="{CD157DC9-434C-49AF-9A08-0FAF609CDF47}" type="parTrans" cxnId="{61293D08-1874-4A7D-8532-446B3D5FE0C9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47A4A778-3494-49AA-A692-0DF67262478B}" type="sibTrans" cxnId="{61293D08-1874-4A7D-8532-446B3D5FE0C9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EFD34983-20C7-4A2A-B11F-1C11CF7562C8}">
      <dgm:prSet phldrT="[Metin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tr-TR" sz="1800" b="1" dirty="0" err="1" smtClean="0">
              <a:latin typeface="Adobe Devanagari" pitchFamily="18" charset="0"/>
              <a:cs typeface="Adobe Devanagari" pitchFamily="18" charset="0"/>
            </a:rPr>
            <a:t>Ensefalizasyon</a:t>
          </a:r>
          <a:r>
            <a:rPr lang="tr-TR" sz="1800" b="1" dirty="0" smtClean="0">
              <a:latin typeface="Adobe Devanagari" pitchFamily="18" charset="0"/>
              <a:cs typeface="Adobe Devanagari" pitchFamily="18" charset="0"/>
            </a:rPr>
            <a:t> </a:t>
          </a:r>
          <a:r>
            <a:rPr lang="tr-TR" sz="1800" b="1" dirty="0" err="1" smtClean="0">
              <a:latin typeface="Adobe Devanagari" pitchFamily="18" charset="0"/>
              <a:cs typeface="Adobe Devanagari" pitchFamily="18" charset="0"/>
            </a:rPr>
            <a:t>vertabralılar</a:t>
          </a:r>
          <a:r>
            <a:rPr lang="tr-TR" sz="1800" b="1" dirty="0" smtClean="0">
              <a:latin typeface="Adobe Devanagari" pitchFamily="18" charset="0"/>
              <a:cs typeface="Adobe Devanagari" pitchFamily="18" charset="0"/>
            </a:rPr>
            <a:t> ile hızlandı </a:t>
          </a:r>
          <a:endParaRPr lang="tr-TR" sz="1800" b="1" dirty="0">
            <a:latin typeface="Adobe Devanagari" pitchFamily="18" charset="0"/>
            <a:cs typeface="Adobe Devanagari" pitchFamily="18" charset="0"/>
          </a:endParaRPr>
        </a:p>
      </dgm:t>
    </dgm:pt>
    <dgm:pt modelId="{00F0C1A2-E75D-4FD8-A4E6-74262813D818}" type="parTrans" cxnId="{4FEAAA69-6869-4A6F-B79D-0632A625EAAA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151E2B82-0316-4990-8497-D48A79E75D01}" type="sibTrans" cxnId="{4FEAAA69-6869-4A6F-B79D-0632A625EAAA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E3EBEE15-B89B-4F3C-9982-D22720E9C359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2000" b="1" dirty="0" smtClean="0">
              <a:latin typeface="Adobe Devanagari" pitchFamily="18" charset="0"/>
              <a:cs typeface="Adobe Devanagari" pitchFamily="18" charset="0"/>
            </a:rPr>
            <a:t>550-450 milyon yıl önce (</a:t>
          </a:r>
          <a:r>
            <a:rPr lang="tr-TR" sz="2000" b="1" dirty="0" err="1" smtClean="0">
              <a:latin typeface="Adobe Devanagari" pitchFamily="18" charset="0"/>
              <a:cs typeface="Adobe Devanagari" pitchFamily="18" charset="0"/>
            </a:rPr>
            <a:t>leptin</a:t>
          </a:r>
          <a:r>
            <a:rPr lang="tr-TR" sz="2000" b="1" dirty="0" smtClean="0">
              <a:latin typeface="Adobe Devanagari" pitchFamily="18" charset="0"/>
              <a:cs typeface="Adobe Devanagari" pitchFamily="18" charset="0"/>
            </a:rPr>
            <a:t>)</a:t>
          </a:r>
          <a:endParaRPr lang="tr-TR" sz="2000" b="1" dirty="0">
            <a:latin typeface="Adobe Devanagari" pitchFamily="18" charset="0"/>
            <a:cs typeface="Adobe Devanagari" pitchFamily="18" charset="0"/>
          </a:endParaRPr>
        </a:p>
      </dgm:t>
    </dgm:pt>
    <dgm:pt modelId="{343C20B0-5BD0-4EFD-8F36-2D884C535A59}" type="parTrans" cxnId="{D4DC3D91-1778-400F-97BE-58C468E22CF4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524057F1-CDB8-4C64-807F-3B9123537142}" type="sibTrans" cxnId="{D4DC3D91-1778-400F-97BE-58C468E22CF4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9A674F44-6B0A-43C3-993B-EB93728D81BD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b="1" dirty="0" err="1" smtClean="0">
              <a:latin typeface="Adobe Devanagari" pitchFamily="18" charset="0"/>
              <a:cs typeface="Adobe Devanagari" pitchFamily="18" charset="0"/>
            </a:rPr>
            <a:t>Nöroendokrin</a:t>
          </a:r>
          <a:r>
            <a:rPr lang="tr-TR" sz="1800" b="1" dirty="0" smtClean="0">
              <a:latin typeface="Adobe Devanagari" pitchFamily="18" charset="0"/>
              <a:cs typeface="Adobe Devanagari" pitchFamily="18" charset="0"/>
            </a:rPr>
            <a:t> /</a:t>
          </a:r>
          <a:r>
            <a:rPr lang="tr-TR" sz="1800" b="1" dirty="0" err="1" smtClean="0">
              <a:latin typeface="Adobe Devanagari" pitchFamily="18" charset="0"/>
              <a:cs typeface="Adobe Devanagari" pitchFamily="18" charset="0"/>
            </a:rPr>
            <a:t>limbik</a:t>
          </a:r>
          <a:r>
            <a:rPr lang="tr-TR" sz="1800" b="1" dirty="0" smtClean="0">
              <a:latin typeface="Adobe Devanagari" pitchFamily="18" charset="0"/>
              <a:cs typeface="Adobe Devanagari" pitchFamily="18" charset="0"/>
            </a:rPr>
            <a:t> sistem yağ dokusu ile  beraber evrimleşmiştir</a:t>
          </a:r>
          <a:endParaRPr lang="tr-TR" sz="1800" b="1" dirty="0">
            <a:latin typeface="Adobe Devanagari" pitchFamily="18" charset="0"/>
            <a:cs typeface="Adobe Devanagari" pitchFamily="18" charset="0"/>
          </a:endParaRPr>
        </a:p>
      </dgm:t>
    </dgm:pt>
    <dgm:pt modelId="{BDEC166E-C27A-4241-BB19-E7ED205B2662}" type="parTrans" cxnId="{A6001078-B033-4C8F-BBA7-100851F6A001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BA86DE5D-59E8-4CC2-B946-8F08BB846339}" type="sibTrans" cxnId="{A6001078-B033-4C8F-BBA7-100851F6A001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E3B7610B-2AF9-4B15-98FF-FDFA7A2830B1}" type="pres">
      <dgm:prSet presAssocID="{078E8B02-4C1D-4541-B4B8-EF0F9D3F90E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B56CAB3-7182-4008-9965-1C337CFA4624}" type="pres">
      <dgm:prSet presAssocID="{12B51CFB-35A6-42CF-8583-090A6B635863}" presName="parentLin" presStyleCnt="0"/>
      <dgm:spPr/>
    </dgm:pt>
    <dgm:pt modelId="{F349BFA9-AFEA-47B0-9A09-D3C541FE24DF}" type="pres">
      <dgm:prSet presAssocID="{12B51CFB-35A6-42CF-8583-090A6B635863}" presName="parentLeftMargin" presStyleLbl="node1" presStyleIdx="0" presStyleCnt="2"/>
      <dgm:spPr/>
      <dgm:t>
        <a:bodyPr/>
        <a:lstStyle/>
        <a:p>
          <a:endParaRPr lang="tr-TR"/>
        </a:p>
      </dgm:t>
    </dgm:pt>
    <dgm:pt modelId="{B1F65351-C5A8-4453-BA57-5B8372A5C5F5}" type="pres">
      <dgm:prSet presAssocID="{12B51CFB-35A6-42CF-8583-090A6B635863}" presName="parentText" presStyleLbl="node1" presStyleIdx="0" presStyleCnt="2" custScaleX="142857" custScaleY="39229" custLinFactNeighborX="20030" custLinFactNeighborY="-472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9543B00-D9E5-4377-BB6D-4983DDB62F44}" type="pres">
      <dgm:prSet presAssocID="{12B51CFB-35A6-42CF-8583-090A6B635863}" presName="negativeSpace" presStyleCnt="0"/>
      <dgm:spPr/>
    </dgm:pt>
    <dgm:pt modelId="{C5EEEBEE-0CBE-4159-85E9-57FB8261EE98}" type="pres">
      <dgm:prSet presAssocID="{12B51CFB-35A6-42CF-8583-090A6B635863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5E7BD28-7745-4DD4-9DFB-DF825F487CE7}" type="pres">
      <dgm:prSet presAssocID="{47A4A778-3494-49AA-A692-0DF67262478B}" presName="spaceBetweenRectangles" presStyleCnt="0"/>
      <dgm:spPr/>
    </dgm:pt>
    <dgm:pt modelId="{0A4C6C77-E7AE-4E72-95FA-4DE39EC87511}" type="pres">
      <dgm:prSet presAssocID="{EFD34983-20C7-4A2A-B11F-1C11CF7562C8}" presName="parentLin" presStyleCnt="0"/>
      <dgm:spPr/>
    </dgm:pt>
    <dgm:pt modelId="{EF1685BF-0C53-4A4A-8358-83E9D2D7445E}" type="pres">
      <dgm:prSet presAssocID="{EFD34983-20C7-4A2A-B11F-1C11CF7562C8}" presName="parentLeftMargin" presStyleLbl="node1" presStyleIdx="0" presStyleCnt="2"/>
      <dgm:spPr/>
      <dgm:t>
        <a:bodyPr/>
        <a:lstStyle/>
        <a:p>
          <a:endParaRPr lang="tr-TR"/>
        </a:p>
      </dgm:t>
    </dgm:pt>
    <dgm:pt modelId="{E3C69A1D-5675-4337-8E15-E6B0DF2CF393}" type="pres">
      <dgm:prSet presAssocID="{EFD34983-20C7-4A2A-B11F-1C11CF7562C8}" presName="parentText" presStyleLbl="node1" presStyleIdx="1" presStyleCnt="2" custScaleX="142857" custScaleY="3656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6DCE575-7ED0-45C0-8C81-81A35EF6FE24}" type="pres">
      <dgm:prSet presAssocID="{EFD34983-20C7-4A2A-B11F-1C11CF7562C8}" presName="negativeSpace" presStyleCnt="0"/>
      <dgm:spPr/>
    </dgm:pt>
    <dgm:pt modelId="{60A433A8-8524-401F-854E-600E429FB797}" type="pres">
      <dgm:prSet presAssocID="{EFD34983-20C7-4A2A-B11F-1C11CF7562C8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2BA2EF6-CB8F-4AFB-AFCC-7779E2EC01F7}" type="presOf" srcId="{EFD34983-20C7-4A2A-B11F-1C11CF7562C8}" destId="{EF1685BF-0C53-4A4A-8358-83E9D2D7445E}" srcOrd="0" destOrd="0" presId="urn:microsoft.com/office/officeart/2005/8/layout/list1"/>
    <dgm:cxn modelId="{4FEAAA69-6869-4A6F-B79D-0632A625EAAA}" srcId="{078E8B02-4C1D-4541-B4B8-EF0F9D3F90EE}" destId="{EFD34983-20C7-4A2A-B11F-1C11CF7562C8}" srcOrd="1" destOrd="0" parTransId="{00F0C1A2-E75D-4FD8-A4E6-74262813D818}" sibTransId="{151E2B82-0316-4990-8497-D48A79E75D01}"/>
    <dgm:cxn modelId="{6170852F-078A-4319-AF69-7987AB03F930}" type="presOf" srcId="{9A674F44-6B0A-43C3-993B-EB93728D81BD}" destId="{60A433A8-8524-401F-854E-600E429FB797}" srcOrd="0" destOrd="0" presId="urn:microsoft.com/office/officeart/2005/8/layout/list1"/>
    <dgm:cxn modelId="{98F77D84-2A02-4702-9360-EE3E9B6A3303}" type="presOf" srcId="{078E8B02-4C1D-4541-B4B8-EF0F9D3F90EE}" destId="{E3B7610B-2AF9-4B15-98FF-FDFA7A2830B1}" srcOrd="0" destOrd="0" presId="urn:microsoft.com/office/officeart/2005/8/layout/list1"/>
    <dgm:cxn modelId="{A6001078-B033-4C8F-BBA7-100851F6A001}" srcId="{EFD34983-20C7-4A2A-B11F-1C11CF7562C8}" destId="{9A674F44-6B0A-43C3-993B-EB93728D81BD}" srcOrd="0" destOrd="0" parTransId="{BDEC166E-C27A-4241-BB19-E7ED205B2662}" sibTransId="{BA86DE5D-59E8-4CC2-B946-8F08BB846339}"/>
    <dgm:cxn modelId="{61293D08-1874-4A7D-8532-446B3D5FE0C9}" srcId="{078E8B02-4C1D-4541-B4B8-EF0F9D3F90EE}" destId="{12B51CFB-35A6-42CF-8583-090A6B635863}" srcOrd="0" destOrd="0" parTransId="{CD157DC9-434C-49AF-9A08-0FAF609CDF47}" sibTransId="{47A4A778-3494-49AA-A692-0DF67262478B}"/>
    <dgm:cxn modelId="{D4DC3D91-1778-400F-97BE-58C468E22CF4}" srcId="{12B51CFB-35A6-42CF-8583-090A6B635863}" destId="{E3EBEE15-B89B-4F3C-9982-D22720E9C359}" srcOrd="0" destOrd="0" parTransId="{343C20B0-5BD0-4EFD-8F36-2D884C535A59}" sibTransId="{524057F1-CDB8-4C64-807F-3B9123537142}"/>
    <dgm:cxn modelId="{CA1FF68D-6079-4E36-B06A-A4363E7599A1}" type="presOf" srcId="{EFD34983-20C7-4A2A-B11F-1C11CF7562C8}" destId="{E3C69A1D-5675-4337-8E15-E6B0DF2CF393}" srcOrd="1" destOrd="0" presId="urn:microsoft.com/office/officeart/2005/8/layout/list1"/>
    <dgm:cxn modelId="{13B57A7F-C9F5-4B5B-B6ED-81CFE8D1D14F}" type="presOf" srcId="{12B51CFB-35A6-42CF-8583-090A6B635863}" destId="{F349BFA9-AFEA-47B0-9A09-D3C541FE24DF}" srcOrd="0" destOrd="0" presId="urn:microsoft.com/office/officeart/2005/8/layout/list1"/>
    <dgm:cxn modelId="{1E0C53E2-7FDC-436E-91ED-E261870EF362}" type="presOf" srcId="{12B51CFB-35A6-42CF-8583-090A6B635863}" destId="{B1F65351-C5A8-4453-BA57-5B8372A5C5F5}" srcOrd="1" destOrd="0" presId="urn:microsoft.com/office/officeart/2005/8/layout/list1"/>
    <dgm:cxn modelId="{B3424C9B-F654-4A0D-8B74-A51C06C9C6D4}" type="presOf" srcId="{E3EBEE15-B89B-4F3C-9982-D22720E9C359}" destId="{C5EEEBEE-0CBE-4159-85E9-57FB8261EE98}" srcOrd="0" destOrd="0" presId="urn:microsoft.com/office/officeart/2005/8/layout/list1"/>
    <dgm:cxn modelId="{6D15BE46-B3CA-4B5C-B0BC-8D0C2F3F56C3}" type="presParOf" srcId="{E3B7610B-2AF9-4B15-98FF-FDFA7A2830B1}" destId="{0B56CAB3-7182-4008-9965-1C337CFA4624}" srcOrd="0" destOrd="0" presId="urn:microsoft.com/office/officeart/2005/8/layout/list1"/>
    <dgm:cxn modelId="{2FCB5D94-F6B9-4A4E-B7CD-BA55B5949194}" type="presParOf" srcId="{0B56CAB3-7182-4008-9965-1C337CFA4624}" destId="{F349BFA9-AFEA-47B0-9A09-D3C541FE24DF}" srcOrd="0" destOrd="0" presId="urn:microsoft.com/office/officeart/2005/8/layout/list1"/>
    <dgm:cxn modelId="{EC1E569D-DB86-443A-8FD8-27A619BE7F3F}" type="presParOf" srcId="{0B56CAB3-7182-4008-9965-1C337CFA4624}" destId="{B1F65351-C5A8-4453-BA57-5B8372A5C5F5}" srcOrd="1" destOrd="0" presId="urn:microsoft.com/office/officeart/2005/8/layout/list1"/>
    <dgm:cxn modelId="{24943F23-9B1C-49FE-9408-02D73140395E}" type="presParOf" srcId="{E3B7610B-2AF9-4B15-98FF-FDFA7A2830B1}" destId="{29543B00-D9E5-4377-BB6D-4983DDB62F44}" srcOrd="1" destOrd="0" presId="urn:microsoft.com/office/officeart/2005/8/layout/list1"/>
    <dgm:cxn modelId="{1DEA5B08-2D8D-40B3-AD6A-230E75877FCE}" type="presParOf" srcId="{E3B7610B-2AF9-4B15-98FF-FDFA7A2830B1}" destId="{C5EEEBEE-0CBE-4159-85E9-57FB8261EE98}" srcOrd="2" destOrd="0" presId="urn:microsoft.com/office/officeart/2005/8/layout/list1"/>
    <dgm:cxn modelId="{222598A0-6792-461F-9701-64A3484D44AA}" type="presParOf" srcId="{E3B7610B-2AF9-4B15-98FF-FDFA7A2830B1}" destId="{C5E7BD28-7745-4DD4-9DFB-DF825F487CE7}" srcOrd="3" destOrd="0" presId="urn:microsoft.com/office/officeart/2005/8/layout/list1"/>
    <dgm:cxn modelId="{5666763F-62A9-430A-8B08-125649ECAD5B}" type="presParOf" srcId="{E3B7610B-2AF9-4B15-98FF-FDFA7A2830B1}" destId="{0A4C6C77-E7AE-4E72-95FA-4DE39EC87511}" srcOrd="4" destOrd="0" presId="urn:microsoft.com/office/officeart/2005/8/layout/list1"/>
    <dgm:cxn modelId="{A570369E-A830-4934-B3B7-DB27CC036772}" type="presParOf" srcId="{0A4C6C77-E7AE-4E72-95FA-4DE39EC87511}" destId="{EF1685BF-0C53-4A4A-8358-83E9D2D7445E}" srcOrd="0" destOrd="0" presId="urn:microsoft.com/office/officeart/2005/8/layout/list1"/>
    <dgm:cxn modelId="{48A7BE7B-1993-4BBB-A7C2-AB4375204115}" type="presParOf" srcId="{0A4C6C77-E7AE-4E72-95FA-4DE39EC87511}" destId="{E3C69A1D-5675-4337-8E15-E6B0DF2CF393}" srcOrd="1" destOrd="0" presId="urn:microsoft.com/office/officeart/2005/8/layout/list1"/>
    <dgm:cxn modelId="{7E84D03F-B421-4CB2-87A0-BF0AE338BDA4}" type="presParOf" srcId="{E3B7610B-2AF9-4B15-98FF-FDFA7A2830B1}" destId="{F6DCE575-7ED0-45C0-8C81-81A35EF6FE24}" srcOrd="5" destOrd="0" presId="urn:microsoft.com/office/officeart/2005/8/layout/list1"/>
    <dgm:cxn modelId="{97690E27-314B-4C81-9B72-30B247D70A40}" type="presParOf" srcId="{E3B7610B-2AF9-4B15-98FF-FDFA7A2830B1}" destId="{60A433A8-8524-401F-854E-600E429FB797}" srcOrd="6" destOrd="0" presId="urn:microsoft.com/office/officeart/2005/8/layout/list1"/>
  </dgm:cxnLst>
  <dgm:bg/>
  <dgm:whole/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8CF1142-2F84-432A-9B6F-F1217D893CA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1BCD7D7C-40F6-4FB5-B245-9F884E6610D7}">
      <dgm:prSet phldrT="[Metin]"/>
      <dgm:spPr>
        <a:solidFill>
          <a:schemeClr val="tx1"/>
        </a:solidFill>
      </dgm:spPr>
      <dgm:t>
        <a:bodyPr/>
        <a:lstStyle/>
        <a:p>
          <a:r>
            <a:rPr lang="tr-TR" dirty="0" err="1" smtClean="0"/>
            <a:t>Encephalization</a:t>
          </a:r>
          <a:r>
            <a:rPr lang="tr-TR" dirty="0" smtClean="0"/>
            <a:t> </a:t>
          </a:r>
          <a:endParaRPr lang="tr-TR" dirty="0"/>
        </a:p>
      </dgm:t>
    </dgm:pt>
    <dgm:pt modelId="{EA0F57A8-21DB-4B29-86B0-DC4F4779013E}" type="parTrans" cxnId="{0C248221-B5CC-42D4-A921-6F1BB356E129}">
      <dgm:prSet/>
      <dgm:spPr/>
      <dgm:t>
        <a:bodyPr/>
        <a:lstStyle/>
        <a:p>
          <a:endParaRPr lang="tr-TR"/>
        </a:p>
      </dgm:t>
    </dgm:pt>
    <dgm:pt modelId="{F228EBE7-97C1-4F15-BF2B-D929382F2F1E}" type="sibTrans" cxnId="{0C248221-B5CC-42D4-A921-6F1BB356E129}">
      <dgm:prSet/>
      <dgm:spPr/>
      <dgm:t>
        <a:bodyPr/>
        <a:lstStyle/>
        <a:p>
          <a:endParaRPr lang="tr-TR"/>
        </a:p>
      </dgm:t>
    </dgm:pt>
    <dgm:pt modelId="{FA4DA22B-9FCF-40C3-85B2-C4614585205C}">
      <dgm:prSet phldrT="[Metin]"/>
      <dgm:spPr>
        <a:solidFill>
          <a:schemeClr val="tx1"/>
        </a:solidFill>
      </dgm:spPr>
      <dgm:t>
        <a:bodyPr/>
        <a:lstStyle/>
        <a:p>
          <a:r>
            <a:rPr lang="tr-TR" dirty="0" err="1" smtClean="0"/>
            <a:t>Change</a:t>
          </a:r>
          <a:r>
            <a:rPr lang="tr-TR" dirty="0" smtClean="0"/>
            <a:t> in </a:t>
          </a:r>
          <a:r>
            <a:rPr lang="tr-TR" dirty="0" err="1" smtClean="0"/>
            <a:t>reproductive</a:t>
          </a:r>
          <a:r>
            <a:rPr lang="tr-TR" dirty="0" smtClean="0"/>
            <a:t> </a:t>
          </a:r>
          <a:r>
            <a:rPr lang="tr-TR" dirty="0" err="1" smtClean="0"/>
            <a:t>strategy</a:t>
          </a:r>
          <a:endParaRPr lang="tr-TR" dirty="0"/>
        </a:p>
      </dgm:t>
    </dgm:pt>
    <dgm:pt modelId="{743F36C7-CCEC-4521-882A-609590E536F5}" type="parTrans" cxnId="{731933B3-BD7A-45D0-89A1-DB0EDCB545D2}">
      <dgm:prSet/>
      <dgm:spPr/>
      <dgm:t>
        <a:bodyPr/>
        <a:lstStyle/>
        <a:p>
          <a:endParaRPr lang="tr-TR"/>
        </a:p>
      </dgm:t>
    </dgm:pt>
    <dgm:pt modelId="{52259090-263B-4175-B432-E8FDCDB76C70}" type="sibTrans" cxnId="{731933B3-BD7A-45D0-89A1-DB0EDCB545D2}">
      <dgm:prSet/>
      <dgm:spPr/>
      <dgm:t>
        <a:bodyPr/>
        <a:lstStyle/>
        <a:p>
          <a:endParaRPr lang="tr-TR"/>
        </a:p>
      </dgm:t>
    </dgm:pt>
    <dgm:pt modelId="{42A4AD4B-BD5A-401A-ACD8-A8072CB9C2C4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Beynin oluşumu</a:t>
          </a:r>
          <a:endParaRPr lang="tr-TR" dirty="0"/>
        </a:p>
      </dgm:t>
    </dgm:pt>
    <dgm:pt modelId="{00D00F50-19B9-4B5D-A0B3-4092E58445CE}" type="parTrans" cxnId="{EE5B5A96-F42C-4FD6-AD33-753CC36D3286}">
      <dgm:prSet/>
      <dgm:spPr/>
    </dgm:pt>
    <dgm:pt modelId="{C00239A7-D780-4C1F-A245-81BA8ACFD4D4}" type="sibTrans" cxnId="{EE5B5A96-F42C-4FD6-AD33-753CC36D3286}">
      <dgm:prSet/>
      <dgm:spPr/>
    </dgm:pt>
    <dgm:pt modelId="{312B65E6-22F1-417A-8684-B79B1650DA4C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err="1" smtClean="0"/>
            <a:t>r’den</a:t>
          </a:r>
          <a:r>
            <a:rPr lang="tr-TR" dirty="0" smtClean="0"/>
            <a:t> K </a:t>
          </a:r>
          <a:r>
            <a:rPr lang="tr-TR" dirty="0" err="1" smtClean="0"/>
            <a:t>statejisine</a:t>
          </a:r>
          <a:r>
            <a:rPr lang="tr-TR" dirty="0" smtClean="0"/>
            <a:t> geçiş</a:t>
          </a:r>
          <a:endParaRPr lang="tr-TR" dirty="0"/>
        </a:p>
      </dgm:t>
    </dgm:pt>
    <dgm:pt modelId="{87B1595F-EFEA-4A39-9D86-5EF0D73E3B38}" type="parTrans" cxnId="{7D9B46ED-7306-436E-9B3E-FA27260D81E0}">
      <dgm:prSet/>
      <dgm:spPr/>
    </dgm:pt>
    <dgm:pt modelId="{D637D6CB-B228-4004-9E87-18E1B0D67F92}" type="sibTrans" cxnId="{7D9B46ED-7306-436E-9B3E-FA27260D81E0}">
      <dgm:prSet/>
      <dgm:spPr/>
    </dgm:pt>
    <dgm:pt modelId="{4F888BCE-FE98-444D-869E-278A6971720E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(Döle olan yatırımın artışı)</a:t>
          </a:r>
          <a:endParaRPr lang="tr-TR" dirty="0"/>
        </a:p>
      </dgm:t>
    </dgm:pt>
    <dgm:pt modelId="{7BEBB1B1-B8EB-4DF9-8466-5D04A07A99F7}" type="parTrans" cxnId="{A1B8AF8A-B12E-48CC-AD28-FB14EC7C4BA5}">
      <dgm:prSet/>
      <dgm:spPr/>
    </dgm:pt>
    <dgm:pt modelId="{CE896987-A19B-4A55-A912-98E5B82A6909}" type="sibTrans" cxnId="{A1B8AF8A-B12E-48CC-AD28-FB14EC7C4BA5}">
      <dgm:prSet/>
      <dgm:spPr/>
    </dgm:pt>
    <dgm:pt modelId="{AA2878C5-E33C-47E0-91BA-5F6E944D533D}" type="pres">
      <dgm:prSet presAssocID="{18CF1142-2F84-432A-9B6F-F1217D893CA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AE85018-711A-4B98-AF5B-5456787E50A4}" type="pres">
      <dgm:prSet presAssocID="{1BCD7D7C-40F6-4FB5-B245-9F884E6610D7}" presName="parentLin" presStyleCnt="0"/>
      <dgm:spPr/>
    </dgm:pt>
    <dgm:pt modelId="{5B298637-3A34-4B4C-94B7-D392CD0FF458}" type="pres">
      <dgm:prSet presAssocID="{1BCD7D7C-40F6-4FB5-B245-9F884E6610D7}" presName="parentLeftMargin" presStyleLbl="node1" presStyleIdx="0" presStyleCnt="2"/>
      <dgm:spPr/>
      <dgm:t>
        <a:bodyPr/>
        <a:lstStyle/>
        <a:p>
          <a:endParaRPr lang="tr-TR"/>
        </a:p>
      </dgm:t>
    </dgm:pt>
    <dgm:pt modelId="{A5474B39-D63E-4AB6-8314-8B0098729E8A}" type="pres">
      <dgm:prSet presAssocID="{1BCD7D7C-40F6-4FB5-B245-9F884E6610D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EE8217D-6F59-4586-B41B-B459E9E389DB}" type="pres">
      <dgm:prSet presAssocID="{1BCD7D7C-40F6-4FB5-B245-9F884E6610D7}" presName="negativeSpace" presStyleCnt="0"/>
      <dgm:spPr/>
    </dgm:pt>
    <dgm:pt modelId="{AF64F70F-EA1C-4B4D-99F9-8F863636A2F3}" type="pres">
      <dgm:prSet presAssocID="{1BCD7D7C-40F6-4FB5-B245-9F884E6610D7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FDF35AE-33B6-4106-9BBF-4A6AE33A2750}" type="pres">
      <dgm:prSet presAssocID="{F228EBE7-97C1-4F15-BF2B-D929382F2F1E}" presName="spaceBetweenRectangles" presStyleCnt="0"/>
      <dgm:spPr/>
    </dgm:pt>
    <dgm:pt modelId="{0E81E7CA-E25F-40BB-9AC5-9855658C25E8}" type="pres">
      <dgm:prSet presAssocID="{FA4DA22B-9FCF-40C3-85B2-C4614585205C}" presName="parentLin" presStyleCnt="0"/>
      <dgm:spPr/>
    </dgm:pt>
    <dgm:pt modelId="{A612E0C4-8ADD-49E8-BE29-EDBB68A90422}" type="pres">
      <dgm:prSet presAssocID="{FA4DA22B-9FCF-40C3-85B2-C4614585205C}" presName="parentLeftMargin" presStyleLbl="node1" presStyleIdx="0" presStyleCnt="2"/>
      <dgm:spPr/>
      <dgm:t>
        <a:bodyPr/>
        <a:lstStyle/>
        <a:p>
          <a:endParaRPr lang="tr-TR"/>
        </a:p>
      </dgm:t>
    </dgm:pt>
    <dgm:pt modelId="{AF16057F-9CEE-42D6-A301-3A2F5305AB98}" type="pres">
      <dgm:prSet presAssocID="{FA4DA22B-9FCF-40C3-85B2-C4614585205C}" presName="parentText" presStyleLbl="node1" presStyleIdx="1" presStyleCnt="2" custScaleX="12529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00556CF-269B-454D-B1AD-50DFDF384A4F}" type="pres">
      <dgm:prSet presAssocID="{FA4DA22B-9FCF-40C3-85B2-C4614585205C}" presName="negativeSpace" presStyleCnt="0"/>
      <dgm:spPr/>
    </dgm:pt>
    <dgm:pt modelId="{6791FFFA-B249-4EB3-8E6B-3F445A29178D}" type="pres">
      <dgm:prSet presAssocID="{FA4DA22B-9FCF-40C3-85B2-C4614585205C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FB4071F-9BAF-4FAA-BA28-25BCA2AD0C0D}" type="presOf" srcId="{1BCD7D7C-40F6-4FB5-B245-9F884E6610D7}" destId="{5B298637-3A34-4B4C-94B7-D392CD0FF458}" srcOrd="0" destOrd="0" presId="urn:microsoft.com/office/officeart/2005/8/layout/list1"/>
    <dgm:cxn modelId="{B0747937-8B62-4D29-A24C-09E3EB8D7242}" type="presOf" srcId="{312B65E6-22F1-417A-8684-B79B1650DA4C}" destId="{6791FFFA-B249-4EB3-8E6B-3F445A29178D}" srcOrd="0" destOrd="0" presId="urn:microsoft.com/office/officeart/2005/8/layout/list1"/>
    <dgm:cxn modelId="{731933B3-BD7A-45D0-89A1-DB0EDCB545D2}" srcId="{18CF1142-2F84-432A-9B6F-F1217D893CA2}" destId="{FA4DA22B-9FCF-40C3-85B2-C4614585205C}" srcOrd="1" destOrd="0" parTransId="{743F36C7-CCEC-4521-882A-609590E536F5}" sibTransId="{52259090-263B-4175-B432-E8FDCDB76C70}"/>
    <dgm:cxn modelId="{EE5B5A96-F42C-4FD6-AD33-753CC36D3286}" srcId="{1BCD7D7C-40F6-4FB5-B245-9F884E6610D7}" destId="{42A4AD4B-BD5A-401A-ACD8-A8072CB9C2C4}" srcOrd="0" destOrd="0" parTransId="{00D00F50-19B9-4B5D-A0B3-4092E58445CE}" sibTransId="{C00239A7-D780-4C1F-A245-81BA8ACFD4D4}"/>
    <dgm:cxn modelId="{E2ADE258-B680-401E-90FD-6F2138BD1F92}" type="presOf" srcId="{FA4DA22B-9FCF-40C3-85B2-C4614585205C}" destId="{AF16057F-9CEE-42D6-A301-3A2F5305AB98}" srcOrd="1" destOrd="0" presId="urn:microsoft.com/office/officeart/2005/8/layout/list1"/>
    <dgm:cxn modelId="{D46C5490-42BC-4DA5-974D-D164C312E492}" type="presOf" srcId="{1BCD7D7C-40F6-4FB5-B245-9F884E6610D7}" destId="{A5474B39-D63E-4AB6-8314-8B0098729E8A}" srcOrd="1" destOrd="0" presId="urn:microsoft.com/office/officeart/2005/8/layout/list1"/>
    <dgm:cxn modelId="{CC2F875B-D387-43DA-92A5-E2EE9B206586}" type="presOf" srcId="{42A4AD4B-BD5A-401A-ACD8-A8072CB9C2C4}" destId="{AF64F70F-EA1C-4B4D-99F9-8F863636A2F3}" srcOrd="0" destOrd="0" presId="urn:microsoft.com/office/officeart/2005/8/layout/list1"/>
    <dgm:cxn modelId="{0C248221-B5CC-42D4-A921-6F1BB356E129}" srcId="{18CF1142-2F84-432A-9B6F-F1217D893CA2}" destId="{1BCD7D7C-40F6-4FB5-B245-9F884E6610D7}" srcOrd="0" destOrd="0" parTransId="{EA0F57A8-21DB-4B29-86B0-DC4F4779013E}" sibTransId="{F228EBE7-97C1-4F15-BF2B-D929382F2F1E}"/>
    <dgm:cxn modelId="{07BD3B28-DCD3-4DA9-BD4F-B8F2055E0143}" type="presOf" srcId="{4F888BCE-FE98-444D-869E-278A6971720E}" destId="{6791FFFA-B249-4EB3-8E6B-3F445A29178D}" srcOrd="0" destOrd="1" presId="urn:microsoft.com/office/officeart/2005/8/layout/list1"/>
    <dgm:cxn modelId="{B0E776A8-5103-47F8-A221-F1425807C664}" type="presOf" srcId="{FA4DA22B-9FCF-40C3-85B2-C4614585205C}" destId="{A612E0C4-8ADD-49E8-BE29-EDBB68A90422}" srcOrd="0" destOrd="0" presId="urn:microsoft.com/office/officeart/2005/8/layout/list1"/>
    <dgm:cxn modelId="{A1B8AF8A-B12E-48CC-AD28-FB14EC7C4BA5}" srcId="{FA4DA22B-9FCF-40C3-85B2-C4614585205C}" destId="{4F888BCE-FE98-444D-869E-278A6971720E}" srcOrd="1" destOrd="0" parTransId="{7BEBB1B1-B8EB-4DF9-8466-5D04A07A99F7}" sibTransId="{CE896987-A19B-4A55-A912-98E5B82A6909}"/>
    <dgm:cxn modelId="{7D9B46ED-7306-436E-9B3E-FA27260D81E0}" srcId="{FA4DA22B-9FCF-40C3-85B2-C4614585205C}" destId="{312B65E6-22F1-417A-8684-B79B1650DA4C}" srcOrd="0" destOrd="0" parTransId="{87B1595F-EFEA-4A39-9D86-5EF0D73E3B38}" sibTransId="{D637D6CB-B228-4004-9E87-18E1B0D67F92}"/>
    <dgm:cxn modelId="{BD61670F-77E4-488D-AF64-15939D498308}" type="presOf" srcId="{18CF1142-2F84-432A-9B6F-F1217D893CA2}" destId="{AA2878C5-E33C-47E0-91BA-5F6E944D533D}" srcOrd="0" destOrd="0" presId="urn:microsoft.com/office/officeart/2005/8/layout/list1"/>
    <dgm:cxn modelId="{6F45ABBF-695B-4784-A934-1757A7DDE35C}" type="presParOf" srcId="{AA2878C5-E33C-47E0-91BA-5F6E944D533D}" destId="{1AE85018-711A-4B98-AF5B-5456787E50A4}" srcOrd="0" destOrd="0" presId="urn:microsoft.com/office/officeart/2005/8/layout/list1"/>
    <dgm:cxn modelId="{3ED61108-1805-4787-A09B-6BF19A0A74BF}" type="presParOf" srcId="{1AE85018-711A-4B98-AF5B-5456787E50A4}" destId="{5B298637-3A34-4B4C-94B7-D392CD0FF458}" srcOrd="0" destOrd="0" presId="urn:microsoft.com/office/officeart/2005/8/layout/list1"/>
    <dgm:cxn modelId="{2C7CB6FA-C94A-4AB3-930C-F8B82418909C}" type="presParOf" srcId="{1AE85018-711A-4B98-AF5B-5456787E50A4}" destId="{A5474B39-D63E-4AB6-8314-8B0098729E8A}" srcOrd="1" destOrd="0" presId="urn:microsoft.com/office/officeart/2005/8/layout/list1"/>
    <dgm:cxn modelId="{4348F7F8-9215-41C3-B56B-70F4444DABC9}" type="presParOf" srcId="{AA2878C5-E33C-47E0-91BA-5F6E944D533D}" destId="{BEE8217D-6F59-4586-B41B-B459E9E389DB}" srcOrd="1" destOrd="0" presId="urn:microsoft.com/office/officeart/2005/8/layout/list1"/>
    <dgm:cxn modelId="{9A9DA37A-BE11-4FE3-A7A8-CE3976D69CD7}" type="presParOf" srcId="{AA2878C5-E33C-47E0-91BA-5F6E944D533D}" destId="{AF64F70F-EA1C-4B4D-99F9-8F863636A2F3}" srcOrd="2" destOrd="0" presId="urn:microsoft.com/office/officeart/2005/8/layout/list1"/>
    <dgm:cxn modelId="{0B07B55B-F0C1-4322-9FA9-BC1846AEBE11}" type="presParOf" srcId="{AA2878C5-E33C-47E0-91BA-5F6E944D533D}" destId="{1FDF35AE-33B6-4106-9BBF-4A6AE33A2750}" srcOrd="3" destOrd="0" presId="urn:microsoft.com/office/officeart/2005/8/layout/list1"/>
    <dgm:cxn modelId="{D0BD5882-4D1F-4669-91BE-595EA66D4045}" type="presParOf" srcId="{AA2878C5-E33C-47E0-91BA-5F6E944D533D}" destId="{0E81E7CA-E25F-40BB-9AC5-9855658C25E8}" srcOrd="4" destOrd="0" presId="urn:microsoft.com/office/officeart/2005/8/layout/list1"/>
    <dgm:cxn modelId="{DE1BB367-2030-4CD0-B1C0-5E1813B5B926}" type="presParOf" srcId="{0E81E7CA-E25F-40BB-9AC5-9855658C25E8}" destId="{A612E0C4-8ADD-49E8-BE29-EDBB68A90422}" srcOrd="0" destOrd="0" presId="urn:microsoft.com/office/officeart/2005/8/layout/list1"/>
    <dgm:cxn modelId="{98C6147C-30CF-4CC5-BB51-89203AEC8AF4}" type="presParOf" srcId="{0E81E7CA-E25F-40BB-9AC5-9855658C25E8}" destId="{AF16057F-9CEE-42D6-A301-3A2F5305AB98}" srcOrd="1" destOrd="0" presId="urn:microsoft.com/office/officeart/2005/8/layout/list1"/>
    <dgm:cxn modelId="{4B435250-7739-4939-9F0F-B929ED77E58F}" type="presParOf" srcId="{AA2878C5-E33C-47E0-91BA-5F6E944D533D}" destId="{200556CF-269B-454D-B1AD-50DFDF384A4F}" srcOrd="5" destOrd="0" presId="urn:microsoft.com/office/officeart/2005/8/layout/list1"/>
    <dgm:cxn modelId="{C4C82242-7B01-46D0-A1BD-308578D8E879}" type="presParOf" srcId="{AA2878C5-E33C-47E0-91BA-5F6E944D533D}" destId="{6791FFFA-B249-4EB3-8E6B-3F445A29178D}" srcOrd="6" destOrd="0" presId="urn:microsoft.com/office/officeart/2005/8/layout/list1"/>
  </dgm:cxnLst>
  <dgm:bg/>
  <dgm:whole/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E074E6C-3E84-48BC-9D90-C1A54C2B934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192AA9D7-10B5-48BD-A852-DC244BCF9D79}">
      <dgm:prSet phldrT="[Metin]" custT="1"/>
      <dgm:spPr>
        <a:solidFill>
          <a:srgbClr val="92D050"/>
        </a:solidFill>
      </dgm:spPr>
      <dgm:t>
        <a:bodyPr/>
        <a:lstStyle/>
        <a:p>
          <a:r>
            <a:rPr lang="tr-TR" sz="2400" dirty="0" smtClean="0">
              <a:solidFill>
                <a:schemeClr val="tx1"/>
              </a:solidFill>
            </a:rPr>
            <a:t>Yağ dokusu temelde enerji açısından en maliyetli organ olan beynin enerji finansmanını sağlamak için  ortaya çıkmıştır. </a:t>
          </a:r>
          <a:endParaRPr lang="tr-TR" sz="2400" dirty="0">
            <a:solidFill>
              <a:schemeClr val="tx1"/>
            </a:solidFill>
          </a:endParaRPr>
        </a:p>
      </dgm:t>
    </dgm:pt>
    <dgm:pt modelId="{28B4F16A-19A0-480F-A3BC-AB29AB36D73A}" type="parTrans" cxnId="{4FD30044-E678-4546-B155-7FA7C0BF3737}">
      <dgm:prSet/>
      <dgm:spPr/>
      <dgm:t>
        <a:bodyPr/>
        <a:lstStyle/>
        <a:p>
          <a:endParaRPr lang="tr-TR" sz="1600"/>
        </a:p>
      </dgm:t>
    </dgm:pt>
    <dgm:pt modelId="{7831AB5B-3EEF-4346-BC99-7EA1C43D0F3D}" type="sibTrans" cxnId="{4FD30044-E678-4546-B155-7FA7C0BF3737}">
      <dgm:prSet/>
      <dgm:spPr/>
      <dgm:t>
        <a:bodyPr/>
        <a:lstStyle/>
        <a:p>
          <a:endParaRPr lang="tr-TR" sz="1600"/>
        </a:p>
      </dgm:t>
    </dgm:pt>
    <dgm:pt modelId="{5B215121-8C58-457D-94AB-79C59BD358FF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600" dirty="0" smtClean="0"/>
            <a:t>İnsan primatlar arasında beyne olan enerji yatırımı en yüksek dolayısı ile en </a:t>
          </a:r>
          <a:r>
            <a:rPr lang="tr-TR" sz="1600" dirty="0" err="1" smtClean="0"/>
            <a:t>obez</a:t>
          </a:r>
          <a:r>
            <a:rPr lang="tr-TR" sz="1600" dirty="0" smtClean="0"/>
            <a:t> türdür </a:t>
          </a:r>
          <a:endParaRPr lang="tr-TR" sz="1600" dirty="0"/>
        </a:p>
      </dgm:t>
    </dgm:pt>
    <dgm:pt modelId="{002F870C-01EE-42E2-8886-8705E100BBA7}" type="parTrans" cxnId="{FD661D19-0ACA-48EA-9904-5454663261E6}">
      <dgm:prSet/>
      <dgm:spPr/>
      <dgm:t>
        <a:bodyPr/>
        <a:lstStyle/>
        <a:p>
          <a:endParaRPr lang="tr-TR" sz="1600"/>
        </a:p>
      </dgm:t>
    </dgm:pt>
    <dgm:pt modelId="{B78EB51F-F97D-4011-81F4-D5874787BF95}" type="sibTrans" cxnId="{FD661D19-0ACA-48EA-9904-5454663261E6}">
      <dgm:prSet/>
      <dgm:spPr/>
      <dgm:t>
        <a:bodyPr/>
        <a:lstStyle/>
        <a:p>
          <a:endParaRPr lang="tr-TR" sz="1600"/>
        </a:p>
      </dgm:t>
    </dgm:pt>
    <dgm:pt modelId="{F27D611B-4832-48CF-8DEE-51A429867DF0}" type="pres">
      <dgm:prSet presAssocID="{BE074E6C-3E84-48BC-9D90-C1A54C2B934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7E40C9F6-3662-4801-A602-A2F0EB682BC4}" type="pres">
      <dgm:prSet presAssocID="{192AA9D7-10B5-48BD-A852-DC244BCF9D79}" presName="parentLin" presStyleCnt="0"/>
      <dgm:spPr/>
    </dgm:pt>
    <dgm:pt modelId="{BDBEEF84-668F-4546-BE17-433EC0773201}" type="pres">
      <dgm:prSet presAssocID="{192AA9D7-10B5-48BD-A852-DC244BCF9D79}" presName="parentLeftMargin" presStyleLbl="node1" presStyleIdx="0" presStyleCnt="1"/>
      <dgm:spPr/>
      <dgm:t>
        <a:bodyPr/>
        <a:lstStyle/>
        <a:p>
          <a:endParaRPr lang="tr-TR"/>
        </a:p>
      </dgm:t>
    </dgm:pt>
    <dgm:pt modelId="{8F29B3D2-C0B2-4CEB-A55C-FB7545ABD5A7}" type="pres">
      <dgm:prSet presAssocID="{192AA9D7-10B5-48BD-A852-DC244BCF9D79}" presName="parentText" presStyleLbl="node1" presStyleIdx="0" presStyleCnt="1" custScaleX="142125" custScaleY="48149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FD0AE7A-6029-4038-B8F3-990C875B371B}" type="pres">
      <dgm:prSet presAssocID="{192AA9D7-10B5-48BD-A852-DC244BCF9D79}" presName="negativeSpace" presStyleCnt="0"/>
      <dgm:spPr/>
    </dgm:pt>
    <dgm:pt modelId="{5D39588D-9E4D-43D5-A4B7-0A7577861DCA}" type="pres">
      <dgm:prSet presAssocID="{192AA9D7-10B5-48BD-A852-DC244BCF9D79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FD30044-E678-4546-B155-7FA7C0BF3737}" srcId="{BE074E6C-3E84-48BC-9D90-C1A54C2B934C}" destId="{192AA9D7-10B5-48BD-A852-DC244BCF9D79}" srcOrd="0" destOrd="0" parTransId="{28B4F16A-19A0-480F-A3BC-AB29AB36D73A}" sibTransId="{7831AB5B-3EEF-4346-BC99-7EA1C43D0F3D}"/>
    <dgm:cxn modelId="{45CC5075-0299-4538-A199-968C7EB6303A}" type="presOf" srcId="{192AA9D7-10B5-48BD-A852-DC244BCF9D79}" destId="{8F29B3D2-C0B2-4CEB-A55C-FB7545ABD5A7}" srcOrd="1" destOrd="0" presId="urn:microsoft.com/office/officeart/2005/8/layout/list1"/>
    <dgm:cxn modelId="{39158908-717D-4729-A188-6F6BBE38EDA7}" type="presOf" srcId="{5B215121-8C58-457D-94AB-79C59BD358FF}" destId="{5D39588D-9E4D-43D5-A4B7-0A7577861DCA}" srcOrd="0" destOrd="0" presId="urn:microsoft.com/office/officeart/2005/8/layout/list1"/>
    <dgm:cxn modelId="{A3E1DD92-E186-4799-8666-7653DB8D5E97}" type="presOf" srcId="{192AA9D7-10B5-48BD-A852-DC244BCF9D79}" destId="{BDBEEF84-668F-4546-BE17-433EC0773201}" srcOrd="0" destOrd="0" presId="urn:microsoft.com/office/officeart/2005/8/layout/list1"/>
    <dgm:cxn modelId="{F776FEAC-0E25-480D-AE3B-673E3DE60D43}" type="presOf" srcId="{BE074E6C-3E84-48BC-9D90-C1A54C2B934C}" destId="{F27D611B-4832-48CF-8DEE-51A429867DF0}" srcOrd="0" destOrd="0" presId="urn:microsoft.com/office/officeart/2005/8/layout/list1"/>
    <dgm:cxn modelId="{FD661D19-0ACA-48EA-9904-5454663261E6}" srcId="{192AA9D7-10B5-48BD-A852-DC244BCF9D79}" destId="{5B215121-8C58-457D-94AB-79C59BD358FF}" srcOrd="0" destOrd="0" parTransId="{002F870C-01EE-42E2-8886-8705E100BBA7}" sibTransId="{B78EB51F-F97D-4011-81F4-D5874787BF95}"/>
    <dgm:cxn modelId="{E706E923-16A3-4BE6-B91B-E35D06ADB37B}" type="presParOf" srcId="{F27D611B-4832-48CF-8DEE-51A429867DF0}" destId="{7E40C9F6-3662-4801-A602-A2F0EB682BC4}" srcOrd="0" destOrd="0" presId="urn:microsoft.com/office/officeart/2005/8/layout/list1"/>
    <dgm:cxn modelId="{6C306EB3-BBFA-422B-B111-F601D955CAFC}" type="presParOf" srcId="{7E40C9F6-3662-4801-A602-A2F0EB682BC4}" destId="{BDBEEF84-668F-4546-BE17-433EC0773201}" srcOrd="0" destOrd="0" presId="urn:microsoft.com/office/officeart/2005/8/layout/list1"/>
    <dgm:cxn modelId="{5DC2A1EA-C826-44BF-AAF0-E3EE3B123189}" type="presParOf" srcId="{7E40C9F6-3662-4801-A602-A2F0EB682BC4}" destId="{8F29B3D2-C0B2-4CEB-A55C-FB7545ABD5A7}" srcOrd="1" destOrd="0" presId="urn:microsoft.com/office/officeart/2005/8/layout/list1"/>
    <dgm:cxn modelId="{82E0E4AA-8175-42F4-96DB-98E1FE289CF8}" type="presParOf" srcId="{F27D611B-4832-48CF-8DEE-51A429867DF0}" destId="{EFD0AE7A-6029-4038-B8F3-990C875B371B}" srcOrd="1" destOrd="0" presId="urn:microsoft.com/office/officeart/2005/8/layout/list1"/>
    <dgm:cxn modelId="{A919436E-0AD6-4F41-9E68-58F9A50562B8}" type="presParOf" srcId="{F27D611B-4832-48CF-8DEE-51A429867DF0}" destId="{5D39588D-9E4D-43D5-A4B7-0A7577861DCA}" srcOrd="2" destOrd="0" presId="urn:microsoft.com/office/officeart/2005/8/layout/list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12C309-2D89-477B-8628-869784703FB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9740B18B-A37A-4D2F-B153-08FEBFBA319C}">
      <dgm:prSet phldrT="[Metin]" custT="1"/>
      <dgm:spPr>
        <a:solidFill>
          <a:srgbClr val="FF0000"/>
        </a:solidFill>
      </dgm:spPr>
      <dgm:t>
        <a:bodyPr/>
        <a:lstStyle/>
        <a:p>
          <a:r>
            <a:rPr lang="tr-TR" sz="2000" dirty="0" smtClean="0"/>
            <a:t>Bilim </a:t>
          </a:r>
          <a:endParaRPr lang="tr-TR" sz="2000" dirty="0"/>
        </a:p>
      </dgm:t>
    </dgm:pt>
    <dgm:pt modelId="{D1CDEA4D-C511-4712-810D-4D3C7C343719}" type="parTrans" cxnId="{BAE5FBFE-93FE-4BD0-8C27-2706E28568AC}">
      <dgm:prSet/>
      <dgm:spPr/>
      <dgm:t>
        <a:bodyPr/>
        <a:lstStyle/>
        <a:p>
          <a:endParaRPr lang="tr-TR" sz="2000"/>
        </a:p>
      </dgm:t>
    </dgm:pt>
    <dgm:pt modelId="{132FFBFE-BCBF-43D4-9749-EBFAD4FA5A2B}" type="sibTrans" cxnId="{BAE5FBFE-93FE-4BD0-8C27-2706E28568AC}">
      <dgm:prSet/>
      <dgm:spPr/>
      <dgm:t>
        <a:bodyPr/>
        <a:lstStyle/>
        <a:p>
          <a:endParaRPr lang="tr-TR" sz="2000"/>
        </a:p>
      </dgm:t>
    </dgm:pt>
    <dgm:pt modelId="{430CD4F8-1534-4011-85EA-CB49ED11B1A8}">
      <dgm:prSet phldrT="[Metin]" custT="1"/>
      <dgm:spPr>
        <a:solidFill>
          <a:srgbClr val="FF0000"/>
        </a:solidFill>
      </dgm:spPr>
      <dgm:t>
        <a:bodyPr/>
        <a:lstStyle/>
        <a:p>
          <a:r>
            <a:rPr lang="tr-TR" sz="2000" dirty="0" smtClean="0"/>
            <a:t>Değişim en evrensel yasalardandır </a:t>
          </a:r>
          <a:endParaRPr lang="tr-TR" sz="2000" dirty="0"/>
        </a:p>
      </dgm:t>
    </dgm:pt>
    <dgm:pt modelId="{D76F8DFC-DE79-4EA5-BA75-35C8D312C593}" type="parTrans" cxnId="{AC1A7E2F-194B-4CC8-BAD6-B4D00D4FC9CD}">
      <dgm:prSet/>
      <dgm:spPr/>
      <dgm:t>
        <a:bodyPr/>
        <a:lstStyle/>
        <a:p>
          <a:endParaRPr lang="tr-TR" sz="2000"/>
        </a:p>
      </dgm:t>
    </dgm:pt>
    <dgm:pt modelId="{38269119-679A-46E9-9C2A-17490ED6DD21}" type="sibTrans" cxnId="{AC1A7E2F-194B-4CC8-BAD6-B4D00D4FC9CD}">
      <dgm:prSet/>
      <dgm:spPr/>
      <dgm:t>
        <a:bodyPr/>
        <a:lstStyle/>
        <a:p>
          <a:endParaRPr lang="tr-TR" sz="2000"/>
        </a:p>
      </dgm:t>
    </dgm:pt>
    <dgm:pt modelId="{4590BA25-A56C-4DD8-A8F6-008CEAF3D424}">
      <dgm:prSet phldrT="[Metin]" custT="1"/>
      <dgm:spPr>
        <a:solidFill>
          <a:srgbClr val="FF0000"/>
        </a:solidFill>
      </dgm:spPr>
      <dgm:t>
        <a:bodyPr/>
        <a:lstStyle/>
        <a:p>
          <a:r>
            <a:rPr lang="tr-TR" sz="2000" dirty="0" smtClean="0"/>
            <a:t>Evrimsel biyoloji</a:t>
          </a:r>
          <a:endParaRPr lang="tr-TR" sz="2000" dirty="0"/>
        </a:p>
      </dgm:t>
    </dgm:pt>
    <dgm:pt modelId="{07941F64-480C-4733-9ADA-CA9165AB26E6}" type="parTrans" cxnId="{D52C8434-172D-49B4-8025-BE8A23A9C70C}">
      <dgm:prSet/>
      <dgm:spPr/>
      <dgm:t>
        <a:bodyPr/>
        <a:lstStyle/>
        <a:p>
          <a:endParaRPr lang="tr-TR" sz="2000"/>
        </a:p>
      </dgm:t>
    </dgm:pt>
    <dgm:pt modelId="{B1BD22E3-17AA-4C43-9E24-E6D7C13BE99D}" type="sibTrans" cxnId="{D52C8434-172D-49B4-8025-BE8A23A9C70C}">
      <dgm:prSet/>
      <dgm:spPr/>
      <dgm:t>
        <a:bodyPr/>
        <a:lstStyle/>
        <a:p>
          <a:endParaRPr lang="tr-TR" sz="2000"/>
        </a:p>
      </dgm:t>
    </dgm:pt>
    <dgm:pt modelId="{5A254785-00A9-4852-AF35-F4D76362920D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2000" i="1" dirty="0" smtClean="0"/>
            <a:t>Doğayı, doğa yasalarını anlama ve çözümleme çabasıdır</a:t>
          </a:r>
          <a:endParaRPr lang="tr-TR" sz="2000" i="1" dirty="0"/>
        </a:p>
      </dgm:t>
    </dgm:pt>
    <dgm:pt modelId="{5C2E7913-6EAC-4E15-8BE9-A5B4A0BB1935}" type="parTrans" cxnId="{ABBD33BD-C784-45B2-A846-9974A07C2C87}">
      <dgm:prSet/>
      <dgm:spPr/>
      <dgm:t>
        <a:bodyPr/>
        <a:lstStyle/>
        <a:p>
          <a:endParaRPr lang="tr-TR" sz="2000"/>
        </a:p>
      </dgm:t>
    </dgm:pt>
    <dgm:pt modelId="{8428415C-C25C-4B5E-B5C6-2DC9B5AA3C34}" type="sibTrans" cxnId="{ABBD33BD-C784-45B2-A846-9974A07C2C87}">
      <dgm:prSet/>
      <dgm:spPr/>
      <dgm:t>
        <a:bodyPr/>
        <a:lstStyle/>
        <a:p>
          <a:endParaRPr lang="tr-TR" sz="2000"/>
        </a:p>
      </dgm:t>
    </dgm:pt>
    <dgm:pt modelId="{CBAF3646-C27B-4643-B12C-FD4131B39B2A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2000" i="1" dirty="0" smtClean="0"/>
            <a:t>Atom altı parçacıklardan </a:t>
          </a:r>
          <a:r>
            <a:rPr lang="tr-TR" sz="2000" i="1" dirty="0" err="1" smtClean="0"/>
            <a:t>galaktik</a:t>
          </a:r>
          <a:r>
            <a:rPr lang="tr-TR" sz="2000" i="1" dirty="0" smtClean="0"/>
            <a:t> gök cisimlerine,</a:t>
          </a:r>
          <a:endParaRPr lang="tr-TR" sz="2000" i="1" dirty="0"/>
        </a:p>
      </dgm:t>
    </dgm:pt>
    <dgm:pt modelId="{F8C0FDDB-E904-48FE-8546-B6878BB00CDC}" type="parTrans" cxnId="{25B9AF12-A6FE-4B93-A937-E077BE7D9837}">
      <dgm:prSet/>
      <dgm:spPr/>
      <dgm:t>
        <a:bodyPr/>
        <a:lstStyle/>
        <a:p>
          <a:endParaRPr lang="tr-TR" sz="2000"/>
        </a:p>
      </dgm:t>
    </dgm:pt>
    <dgm:pt modelId="{725AF0D7-B8F2-4D5A-8813-FCAABC3E1699}" type="sibTrans" cxnId="{25B9AF12-A6FE-4B93-A937-E077BE7D9837}">
      <dgm:prSet/>
      <dgm:spPr/>
      <dgm:t>
        <a:bodyPr/>
        <a:lstStyle/>
        <a:p>
          <a:endParaRPr lang="tr-TR" sz="2000"/>
        </a:p>
      </dgm:t>
    </dgm:pt>
    <dgm:pt modelId="{F4F1D02C-D7A0-4161-9C11-391AE44A446F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2000" i="1" dirty="0" smtClean="0"/>
            <a:t>Genlerden organizmalara her şey değişir ve dönüşür</a:t>
          </a:r>
          <a:endParaRPr lang="tr-TR" sz="2000" i="1" dirty="0"/>
        </a:p>
      </dgm:t>
    </dgm:pt>
    <dgm:pt modelId="{CFD617EC-046A-4FB9-9028-577734056DEE}" type="parTrans" cxnId="{2406AD0E-D6DE-4DA2-9295-48E3CF80F2B7}">
      <dgm:prSet/>
      <dgm:spPr/>
      <dgm:t>
        <a:bodyPr/>
        <a:lstStyle/>
        <a:p>
          <a:endParaRPr lang="tr-TR" sz="2000"/>
        </a:p>
      </dgm:t>
    </dgm:pt>
    <dgm:pt modelId="{F5511936-2E84-4F24-8992-73DEDC0DF834}" type="sibTrans" cxnId="{2406AD0E-D6DE-4DA2-9295-48E3CF80F2B7}">
      <dgm:prSet/>
      <dgm:spPr/>
      <dgm:t>
        <a:bodyPr/>
        <a:lstStyle/>
        <a:p>
          <a:endParaRPr lang="tr-TR" sz="2000"/>
        </a:p>
      </dgm:t>
    </dgm:pt>
    <dgm:pt modelId="{3614FF5E-0C30-420C-A103-24EA5323D5A1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2000" i="1" dirty="0" smtClean="0"/>
            <a:t>Canlı yaşamın </a:t>
          </a:r>
          <a:r>
            <a:rPr lang="tr-TR" sz="2000" b="1" i="1" dirty="0" smtClean="0"/>
            <a:t>değişim ve dönüşüm ilkelerini </a:t>
          </a:r>
          <a:r>
            <a:rPr lang="tr-TR" sz="2000" i="1" dirty="0" smtClean="0"/>
            <a:t>temel alan bilimdir</a:t>
          </a:r>
          <a:r>
            <a:rPr lang="tr-TR" sz="2000" dirty="0" smtClean="0"/>
            <a:t>.</a:t>
          </a:r>
          <a:endParaRPr lang="tr-TR" sz="2000" dirty="0"/>
        </a:p>
      </dgm:t>
    </dgm:pt>
    <dgm:pt modelId="{E1617753-DD60-452E-B913-2AD15995204F}" type="parTrans" cxnId="{56C00409-7164-461F-9673-7C50721B2C9A}">
      <dgm:prSet/>
      <dgm:spPr/>
      <dgm:t>
        <a:bodyPr/>
        <a:lstStyle/>
        <a:p>
          <a:endParaRPr lang="tr-TR" sz="2000"/>
        </a:p>
      </dgm:t>
    </dgm:pt>
    <dgm:pt modelId="{8E45B760-8E06-4ACD-B8BF-E02E00D9335B}" type="sibTrans" cxnId="{56C00409-7164-461F-9673-7C50721B2C9A}">
      <dgm:prSet/>
      <dgm:spPr/>
      <dgm:t>
        <a:bodyPr/>
        <a:lstStyle/>
        <a:p>
          <a:endParaRPr lang="tr-TR" sz="2000"/>
        </a:p>
      </dgm:t>
    </dgm:pt>
    <dgm:pt modelId="{5C63BF8F-AF9E-483E-B2A6-A85D9746C29A}" type="pres">
      <dgm:prSet presAssocID="{0B12C309-2D89-477B-8628-869784703FB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969DE0D-58A6-48DA-8D19-839524F50B55}" type="pres">
      <dgm:prSet presAssocID="{9740B18B-A37A-4D2F-B153-08FEBFBA319C}" presName="parentLin" presStyleCnt="0"/>
      <dgm:spPr/>
    </dgm:pt>
    <dgm:pt modelId="{24B07237-591A-444F-9E8F-F552FB2F6991}" type="pres">
      <dgm:prSet presAssocID="{9740B18B-A37A-4D2F-B153-08FEBFBA319C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E76630F1-1E4C-482D-A6BF-ED59880936AE}" type="pres">
      <dgm:prSet presAssocID="{9740B18B-A37A-4D2F-B153-08FEBFBA319C}" presName="parentText" presStyleLbl="node1" presStyleIdx="0" presStyleCnt="3" custScaleX="53373" custLinFactNeighborX="-2784" custLinFactNeighborY="1440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A537A25-00D9-4AB7-88AF-3AC1161D5FAE}" type="pres">
      <dgm:prSet presAssocID="{9740B18B-A37A-4D2F-B153-08FEBFBA319C}" presName="negativeSpace" presStyleCnt="0"/>
      <dgm:spPr/>
    </dgm:pt>
    <dgm:pt modelId="{B497C87B-AEC0-4404-B674-89B85760442F}" type="pres">
      <dgm:prSet presAssocID="{9740B18B-A37A-4D2F-B153-08FEBFBA319C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6F15697-8800-4C4F-846D-82A34B607F99}" type="pres">
      <dgm:prSet presAssocID="{132FFBFE-BCBF-43D4-9749-EBFAD4FA5A2B}" presName="spaceBetweenRectangles" presStyleCnt="0"/>
      <dgm:spPr/>
    </dgm:pt>
    <dgm:pt modelId="{1F239D69-D2BE-47A4-9674-BC1A87BA0C95}" type="pres">
      <dgm:prSet presAssocID="{430CD4F8-1534-4011-85EA-CB49ED11B1A8}" presName="parentLin" presStyleCnt="0"/>
      <dgm:spPr/>
    </dgm:pt>
    <dgm:pt modelId="{34E39E25-EE56-4FEE-ABA3-BCFFA515C77D}" type="pres">
      <dgm:prSet presAssocID="{430CD4F8-1534-4011-85EA-CB49ED11B1A8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0C8D19D6-8A85-4F27-9E20-BD3A860010BA}" type="pres">
      <dgm:prSet presAssocID="{430CD4F8-1534-4011-85EA-CB49ED11B1A8}" presName="parentText" presStyleLbl="node1" presStyleIdx="1" presStyleCnt="3" custScaleX="7073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08F681D-9563-4D0C-BF8A-FA4FE5AA05D8}" type="pres">
      <dgm:prSet presAssocID="{430CD4F8-1534-4011-85EA-CB49ED11B1A8}" presName="negativeSpace" presStyleCnt="0"/>
      <dgm:spPr/>
    </dgm:pt>
    <dgm:pt modelId="{806865CA-82FD-4163-8041-8BFB2514B7D3}" type="pres">
      <dgm:prSet presAssocID="{430CD4F8-1534-4011-85EA-CB49ED11B1A8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5840A4A-6DC6-46A7-A178-9E37E3DD5CC0}" type="pres">
      <dgm:prSet presAssocID="{38269119-679A-46E9-9C2A-17490ED6DD21}" presName="spaceBetweenRectangles" presStyleCnt="0"/>
      <dgm:spPr/>
    </dgm:pt>
    <dgm:pt modelId="{8091D257-A903-4557-AB64-70FAF914E2B6}" type="pres">
      <dgm:prSet presAssocID="{4590BA25-A56C-4DD8-A8F6-008CEAF3D424}" presName="parentLin" presStyleCnt="0"/>
      <dgm:spPr/>
    </dgm:pt>
    <dgm:pt modelId="{C9B3DDC4-3493-4813-A614-6B8EF44EC8C2}" type="pres">
      <dgm:prSet presAssocID="{4590BA25-A56C-4DD8-A8F6-008CEAF3D424}" presName="parentLeftMargin" presStyleLbl="node1" presStyleIdx="1" presStyleCnt="3"/>
      <dgm:spPr/>
      <dgm:t>
        <a:bodyPr/>
        <a:lstStyle/>
        <a:p>
          <a:endParaRPr lang="tr-TR"/>
        </a:p>
      </dgm:t>
    </dgm:pt>
    <dgm:pt modelId="{7DD27105-4156-4F3C-9818-95DE102B4E46}" type="pres">
      <dgm:prSet presAssocID="{4590BA25-A56C-4DD8-A8F6-008CEAF3D424}" presName="parentText" presStyleLbl="node1" presStyleIdx="2" presStyleCnt="3" custScaleX="8809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F03987E-C1EE-4ADB-9723-F12BE4AD6BC1}" type="pres">
      <dgm:prSet presAssocID="{4590BA25-A56C-4DD8-A8F6-008CEAF3D424}" presName="negativeSpace" presStyleCnt="0"/>
      <dgm:spPr/>
    </dgm:pt>
    <dgm:pt modelId="{8CE161EE-3C9B-4CC7-BA5F-ABC676B97FA2}" type="pres">
      <dgm:prSet presAssocID="{4590BA25-A56C-4DD8-A8F6-008CEAF3D424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6C00409-7164-461F-9673-7C50721B2C9A}" srcId="{4590BA25-A56C-4DD8-A8F6-008CEAF3D424}" destId="{3614FF5E-0C30-420C-A103-24EA5323D5A1}" srcOrd="0" destOrd="0" parTransId="{E1617753-DD60-452E-B913-2AD15995204F}" sibTransId="{8E45B760-8E06-4ACD-B8BF-E02E00D9335B}"/>
    <dgm:cxn modelId="{64EA0B71-8366-4B21-B74B-DDD5E0F77250}" type="presOf" srcId="{5A254785-00A9-4852-AF35-F4D76362920D}" destId="{B497C87B-AEC0-4404-B674-89B85760442F}" srcOrd="0" destOrd="0" presId="urn:microsoft.com/office/officeart/2005/8/layout/list1"/>
    <dgm:cxn modelId="{2406AD0E-D6DE-4DA2-9295-48E3CF80F2B7}" srcId="{430CD4F8-1534-4011-85EA-CB49ED11B1A8}" destId="{F4F1D02C-D7A0-4161-9C11-391AE44A446F}" srcOrd="1" destOrd="0" parTransId="{CFD617EC-046A-4FB9-9028-577734056DEE}" sibTransId="{F5511936-2E84-4F24-8992-73DEDC0DF834}"/>
    <dgm:cxn modelId="{DE8434CB-BCBB-40CB-A353-C5DDCF12A5F2}" type="presOf" srcId="{4590BA25-A56C-4DD8-A8F6-008CEAF3D424}" destId="{7DD27105-4156-4F3C-9818-95DE102B4E46}" srcOrd="1" destOrd="0" presId="urn:microsoft.com/office/officeart/2005/8/layout/list1"/>
    <dgm:cxn modelId="{AC1A7E2F-194B-4CC8-BAD6-B4D00D4FC9CD}" srcId="{0B12C309-2D89-477B-8628-869784703FB3}" destId="{430CD4F8-1534-4011-85EA-CB49ED11B1A8}" srcOrd="1" destOrd="0" parTransId="{D76F8DFC-DE79-4EA5-BA75-35C8D312C593}" sibTransId="{38269119-679A-46E9-9C2A-17490ED6DD21}"/>
    <dgm:cxn modelId="{8AA1EE4C-FA1A-4E6D-8119-77500DDD086E}" type="presOf" srcId="{9740B18B-A37A-4D2F-B153-08FEBFBA319C}" destId="{24B07237-591A-444F-9E8F-F552FB2F6991}" srcOrd="0" destOrd="0" presId="urn:microsoft.com/office/officeart/2005/8/layout/list1"/>
    <dgm:cxn modelId="{51BCE497-B170-41B2-B0ED-079CC4357605}" type="presOf" srcId="{3614FF5E-0C30-420C-A103-24EA5323D5A1}" destId="{8CE161EE-3C9B-4CC7-BA5F-ABC676B97FA2}" srcOrd="0" destOrd="0" presId="urn:microsoft.com/office/officeart/2005/8/layout/list1"/>
    <dgm:cxn modelId="{5CE5D7BD-25AA-455D-BFE7-1916659E8932}" type="presOf" srcId="{0B12C309-2D89-477B-8628-869784703FB3}" destId="{5C63BF8F-AF9E-483E-B2A6-A85D9746C29A}" srcOrd="0" destOrd="0" presId="urn:microsoft.com/office/officeart/2005/8/layout/list1"/>
    <dgm:cxn modelId="{BAE5FBFE-93FE-4BD0-8C27-2706E28568AC}" srcId="{0B12C309-2D89-477B-8628-869784703FB3}" destId="{9740B18B-A37A-4D2F-B153-08FEBFBA319C}" srcOrd="0" destOrd="0" parTransId="{D1CDEA4D-C511-4712-810D-4D3C7C343719}" sibTransId="{132FFBFE-BCBF-43D4-9749-EBFAD4FA5A2B}"/>
    <dgm:cxn modelId="{4A3076CB-50B1-4896-B7AA-0B3BDD7BFF12}" type="presOf" srcId="{CBAF3646-C27B-4643-B12C-FD4131B39B2A}" destId="{806865CA-82FD-4163-8041-8BFB2514B7D3}" srcOrd="0" destOrd="0" presId="urn:microsoft.com/office/officeart/2005/8/layout/list1"/>
    <dgm:cxn modelId="{251D1896-FF58-41DB-A345-047162664087}" type="presOf" srcId="{4590BA25-A56C-4DD8-A8F6-008CEAF3D424}" destId="{C9B3DDC4-3493-4813-A614-6B8EF44EC8C2}" srcOrd="0" destOrd="0" presId="urn:microsoft.com/office/officeart/2005/8/layout/list1"/>
    <dgm:cxn modelId="{C380516C-E3D1-4957-8956-0C47BB01CEF9}" type="presOf" srcId="{430CD4F8-1534-4011-85EA-CB49ED11B1A8}" destId="{0C8D19D6-8A85-4F27-9E20-BD3A860010BA}" srcOrd="1" destOrd="0" presId="urn:microsoft.com/office/officeart/2005/8/layout/list1"/>
    <dgm:cxn modelId="{AECF08F7-EFEA-49CD-9543-460D7B4C7275}" type="presOf" srcId="{F4F1D02C-D7A0-4161-9C11-391AE44A446F}" destId="{806865CA-82FD-4163-8041-8BFB2514B7D3}" srcOrd="0" destOrd="1" presId="urn:microsoft.com/office/officeart/2005/8/layout/list1"/>
    <dgm:cxn modelId="{ABBD33BD-C784-45B2-A846-9974A07C2C87}" srcId="{9740B18B-A37A-4D2F-B153-08FEBFBA319C}" destId="{5A254785-00A9-4852-AF35-F4D76362920D}" srcOrd="0" destOrd="0" parTransId="{5C2E7913-6EAC-4E15-8BE9-A5B4A0BB1935}" sibTransId="{8428415C-C25C-4B5E-B5C6-2DC9B5AA3C34}"/>
    <dgm:cxn modelId="{1AEB8CDA-D1D5-4D5E-B18B-B081D7F06D31}" type="presOf" srcId="{9740B18B-A37A-4D2F-B153-08FEBFBA319C}" destId="{E76630F1-1E4C-482D-A6BF-ED59880936AE}" srcOrd="1" destOrd="0" presId="urn:microsoft.com/office/officeart/2005/8/layout/list1"/>
    <dgm:cxn modelId="{25B9AF12-A6FE-4B93-A937-E077BE7D9837}" srcId="{430CD4F8-1534-4011-85EA-CB49ED11B1A8}" destId="{CBAF3646-C27B-4643-B12C-FD4131B39B2A}" srcOrd="0" destOrd="0" parTransId="{F8C0FDDB-E904-48FE-8546-B6878BB00CDC}" sibTransId="{725AF0D7-B8F2-4D5A-8813-FCAABC3E1699}"/>
    <dgm:cxn modelId="{D52C8434-172D-49B4-8025-BE8A23A9C70C}" srcId="{0B12C309-2D89-477B-8628-869784703FB3}" destId="{4590BA25-A56C-4DD8-A8F6-008CEAF3D424}" srcOrd="2" destOrd="0" parTransId="{07941F64-480C-4733-9ADA-CA9165AB26E6}" sibTransId="{B1BD22E3-17AA-4C43-9E24-E6D7C13BE99D}"/>
    <dgm:cxn modelId="{690C79AC-AF4D-415E-8670-F843F0E303C7}" type="presOf" srcId="{430CD4F8-1534-4011-85EA-CB49ED11B1A8}" destId="{34E39E25-EE56-4FEE-ABA3-BCFFA515C77D}" srcOrd="0" destOrd="0" presId="urn:microsoft.com/office/officeart/2005/8/layout/list1"/>
    <dgm:cxn modelId="{FD15DE97-829A-4E80-91BE-37B2840F488C}" type="presParOf" srcId="{5C63BF8F-AF9E-483E-B2A6-A85D9746C29A}" destId="{8969DE0D-58A6-48DA-8D19-839524F50B55}" srcOrd="0" destOrd="0" presId="urn:microsoft.com/office/officeart/2005/8/layout/list1"/>
    <dgm:cxn modelId="{0F66FCE7-5725-421A-8F48-9838C2944D90}" type="presParOf" srcId="{8969DE0D-58A6-48DA-8D19-839524F50B55}" destId="{24B07237-591A-444F-9E8F-F552FB2F6991}" srcOrd="0" destOrd="0" presId="urn:microsoft.com/office/officeart/2005/8/layout/list1"/>
    <dgm:cxn modelId="{F3294248-2212-417D-ADE5-F9FB67DB0AC3}" type="presParOf" srcId="{8969DE0D-58A6-48DA-8D19-839524F50B55}" destId="{E76630F1-1E4C-482D-A6BF-ED59880936AE}" srcOrd="1" destOrd="0" presId="urn:microsoft.com/office/officeart/2005/8/layout/list1"/>
    <dgm:cxn modelId="{5FD3BFBE-BC25-42E3-B27A-E8A27F10BE19}" type="presParOf" srcId="{5C63BF8F-AF9E-483E-B2A6-A85D9746C29A}" destId="{2A537A25-00D9-4AB7-88AF-3AC1161D5FAE}" srcOrd="1" destOrd="0" presId="urn:microsoft.com/office/officeart/2005/8/layout/list1"/>
    <dgm:cxn modelId="{4C61EAA5-F342-434F-B34D-02718F1E1F8A}" type="presParOf" srcId="{5C63BF8F-AF9E-483E-B2A6-A85D9746C29A}" destId="{B497C87B-AEC0-4404-B674-89B85760442F}" srcOrd="2" destOrd="0" presId="urn:microsoft.com/office/officeart/2005/8/layout/list1"/>
    <dgm:cxn modelId="{02683598-F48C-4375-92F2-20FFBC4F3556}" type="presParOf" srcId="{5C63BF8F-AF9E-483E-B2A6-A85D9746C29A}" destId="{46F15697-8800-4C4F-846D-82A34B607F99}" srcOrd="3" destOrd="0" presId="urn:microsoft.com/office/officeart/2005/8/layout/list1"/>
    <dgm:cxn modelId="{C6F0DC6F-D7AA-40EE-8444-E0A94A95D713}" type="presParOf" srcId="{5C63BF8F-AF9E-483E-B2A6-A85D9746C29A}" destId="{1F239D69-D2BE-47A4-9674-BC1A87BA0C95}" srcOrd="4" destOrd="0" presId="urn:microsoft.com/office/officeart/2005/8/layout/list1"/>
    <dgm:cxn modelId="{3064FBCB-973F-4565-8B03-77C299AEA29E}" type="presParOf" srcId="{1F239D69-D2BE-47A4-9674-BC1A87BA0C95}" destId="{34E39E25-EE56-4FEE-ABA3-BCFFA515C77D}" srcOrd="0" destOrd="0" presId="urn:microsoft.com/office/officeart/2005/8/layout/list1"/>
    <dgm:cxn modelId="{5DB42828-6E2A-42C4-B347-4DA1ABA63383}" type="presParOf" srcId="{1F239D69-D2BE-47A4-9674-BC1A87BA0C95}" destId="{0C8D19D6-8A85-4F27-9E20-BD3A860010BA}" srcOrd="1" destOrd="0" presId="urn:microsoft.com/office/officeart/2005/8/layout/list1"/>
    <dgm:cxn modelId="{78DA1644-871D-4C03-B66E-E16708D5A01F}" type="presParOf" srcId="{5C63BF8F-AF9E-483E-B2A6-A85D9746C29A}" destId="{008F681D-9563-4D0C-BF8A-FA4FE5AA05D8}" srcOrd="5" destOrd="0" presId="urn:microsoft.com/office/officeart/2005/8/layout/list1"/>
    <dgm:cxn modelId="{8A349C54-2AE8-4347-9CAD-AE3C2FEC6109}" type="presParOf" srcId="{5C63BF8F-AF9E-483E-B2A6-A85D9746C29A}" destId="{806865CA-82FD-4163-8041-8BFB2514B7D3}" srcOrd="6" destOrd="0" presId="urn:microsoft.com/office/officeart/2005/8/layout/list1"/>
    <dgm:cxn modelId="{FB0E7339-8FC8-486A-821E-29BAFB43AC6B}" type="presParOf" srcId="{5C63BF8F-AF9E-483E-B2A6-A85D9746C29A}" destId="{35840A4A-6DC6-46A7-A178-9E37E3DD5CC0}" srcOrd="7" destOrd="0" presId="urn:microsoft.com/office/officeart/2005/8/layout/list1"/>
    <dgm:cxn modelId="{06475EDD-DDFF-4DFC-A624-D31B58B0ED0D}" type="presParOf" srcId="{5C63BF8F-AF9E-483E-B2A6-A85D9746C29A}" destId="{8091D257-A903-4557-AB64-70FAF914E2B6}" srcOrd="8" destOrd="0" presId="urn:microsoft.com/office/officeart/2005/8/layout/list1"/>
    <dgm:cxn modelId="{0E99A6A2-AA1D-4C02-BAFE-353361407EB0}" type="presParOf" srcId="{8091D257-A903-4557-AB64-70FAF914E2B6}" destId="{C9B3DDC4-3493-4813-A614-6B8EF44EC8C2}" srcOrd="0" destOrd="0" presId="urn:microsoft.com/office/officeart/2005/8/layout/list1"/>
    <dgm:cxn modelId="{D8425DB9-9D86-4A46-BF7C-ACD1A328FA2E}" type="presParOf" srcId="{8091D257-A903-4557-AB64-70FAF914E2B6}" destId="{7DD27105-4156-4F3C-9818-95DE102B4E46}" srcOrd="1" destOrd="0" presId="urn:microsoft.com/office/officeart/2005/8/layout/list1"/>
    <dgm:cxn modelId="{03B481F8-7D3C-4C2C-A5C1-0893168EFA27}" type="presParOf" srcId="{5C63BF8F-AF9E-483E-B2A6-A85D9746C29A}" destId="{1F03987E-C1EE-4ADB-9723-F12BE4AD6BC1}" srcOrd="9" destOrd="0" presId="urn:microsoft.com/office/officeart/2005/8/layout/list1"/>
    <dgm:cxn modelId="{9438A9B0-80D5-4350-9FBE-4658E3A39FEF}" type="presParOf" srcId="{5C63BF8F-AF9E-483E-B2A6-A85D9746C29A}" destId="{8CE161EE-3C9B-4CC7-BA5F-ABC676B97FA2}" srcOrd="10" destOrd="0" presId="urn:microsoft.com/office/officeart/2005/8/layout/list1"/>
  </dgm:cxnLst>
  <dgm:bg/>
  <dgm:whole/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E074E6C-3E84-48BC-9D90-C1A54C2B934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9D050E12-07FE-4B59-81FA-6CEB6A453DC1}">
      <dgm:prSet phldrT="[Metin]" custT="1"/>
      <dgm:spPr>
        <a:solidFill>
          <a:schemeClr val="tx1"/>
        </a:solidFill>
      </dgm:spPr>
      <dgm:t>
        <a:bodyPr/>
        <a:lstStyle/>
        <a:p>
          <a:r>
            <a:rPr lang="tr-TR" sz="2000" dirty="0" smtClean="0"/>
            <a:t>Yağ dokusu, enerji maliyeti yüksek olan  maliyetli nöron hücreleri için </a:t>
          </a:r>
          <a:endParaRPr lang="tr-TR" sz="2000" dirty="0"/>
        </a:p>
      </dgm:t>
    </dgm:pt>
    <dgm:pt modelId="{BACBF100-9257-476C-A9F5-6F0C8F7203E1}" type="parTrans" cxnId="{A9E62A79-CD64-4DBF-9789-04A04FB99478}">
      <dgm:prSet/>
      <dgm:spPr/>
      <dgm:t>
        <a:bodyPr/>
        <a:lstStyle/>
        <a:p>
          <a:endParaRPr lang="tr-TR" sz="1600"/>
        </a:p>
      </dgm:t>
    </dgm:pt>
    <dgm:pt modelId="{235FA513-5093-4CF8-B147-2F6AD08B2FC2}" type="sibTrans" cxnId="{A9E62A79-CD64-4DBF-9789-04A04FB99478}">
      <dgm:prSet/>
      <dgm:spPr/>
      <dgm:t>
        <a:bodyPr/>
        <a:lstStyle/>
        <a:p>
          <a:endParaRPr lang="tr-TR" sz="1600"/>
        </a:p>
      </dgm:t>
    </dgm:pt>
    <dgm:pt modelId="{520E8CCE-087E-4C80-89EC-1FC4D4A09ED1}">
      <dgm:prSet phldrT="[Metin]" custT="1"/>
      <dgm:spPr>
        <a:solidFill>
          <a:schemeClr val="tx1"/>
        </a:solidFill>
      </dgm:spPr>
      <dgm:t>
        <a:bodyPr/>
        <a:lstStyle/>
        <a:p>
          <a:r>
            <a:rPr lang="tr-TR" sz="2400" dirty="0" smtClean="0"/>
            <a:t>Yağ dokusu değişken  ve sürekli enerji deposu olarak</a:t>
          </a:r>
          <a:endParaRPr lang="tr-TR" sz="2400" dirty="0"/>
        </a:p>
      </dgm:t>
    </dgm:pt>
    <dgm:pt modelId="{3E0B4F3D-BEEC-4D60-8BC9-7CD8532436A6}" type="parTrans" cxnId="{CFCBDF4D-B91A-4D96-9DFF-3DA78C4D3F18}">
      <dgm:prSet/>
      <dgm:spPr/>
      <dgm:t>
        <a:bodyPr/>
        <a:lstStyle/>
        <a:p>
          <a:endParaRPr lang="tr-TR" sz="1600"/>
        </a:p>
      </dgm:t>
    </dgm:pt>
    <dgm:pt modelId="{91086565-A1E5-463C-A168-F8D661B0ED60}" type="sibTrans" cxnId="{CFCBDF4D-B91A-4D96-9DFF-3DA78C4D3F18}">
      <dgm:prSet/>
      <dgm:spPr/>
      <dgm:t>
        <a:bodyPr/>
        <a:lstStyle/>
        <a:p>
          <a:endParaRPr lang="tr-TR" sz="1600"/>
        </a:p>
      </dgm:t>
    </dgm:pt>
    <dgm:pt modelId="{007BE7FE-A1EA-4E93-868A-C50B12A048F0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600" b="1" dirty="0" smtClean="0"/>
            <a:t>Vücutta enerji depolayarak, kısa ve uzun vadeli ekolojik bozulmalara karşı dengesini korur</a:t>
          </a:r>
          <a:endParaRPr lang="tr-TR" sz="1600" b="1" dirty="0"/>
        </a:p>
      </dgm:t>
    </dgm:pt>
    <dgm:pt modelId="{66E399A5-F533-4F62-9D9C-11CD89B18A24}" type="parTrans" cxnId="{82BFFBB4-E325-4294-8276-87837EC11770}">
      <dgm:prSet/>
      <dgm:spPr/>
      <dgm:t>
        <a:bodyPr/>
        <a:lstStyle/>
        <a:p>
          <a:endParaRPr lang="tr-TR" sz="1600"/>
        </a:p>
      </dgm:t>
    </dgm:pt>
    <dgm:pt modelId="{28391E15-D0ED-4146-9E88-D64750B3E10A}" type="sibTrans" cxnId="{82BFFBB4-E325-4294-8276-87837EC11770}">
      <dgm:prSet/>
      <dgm:spPr/>
      <dgm:t>
        <a:bodyPr/>
        <a:lstStyle/>
        <a:p>
          <a:endParaRPr lang="tr-TR" sz="1600"/>
        </a:p>
      </dgm:t>
    </dgm:pt>
    <dgm:pt modelId="{4978DE38-CC07-42FF-82D2-3C73D07B7871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600" b="1" dirty="0" smtClean="0"/>
            <a:t>Organizmanın çevresel koşullara göre enerji yanıtını düzenler. </a:t>
          </a:r>
          <a:endParaRPr lang="tr-TR" sz="1600" b="1" dirty="0"/>
        </a:p>
      </dgm:t>
    </dgm:pt>
    <dgm:pt modelId="{8D63DDC7-7B7B-442F-8615-F2539D05FFF6}" type="parTrans" cxnId="{63D97E87-0DE2-4171-8E34-D97D329C9E68}">
      <dgm:prSet/>
      <dgm:spPr/>
      <dgm:t>
        <a:bodyPr/>
        <a:lstStyle/>
        <a:p>
          <a:endParaRPr lang="tr-TR" sz="1600"/>
        </a:p>
      </dgm:t>
    </dgm:pt>
    <dgm:pt modelId="{98C2019E-CBAF-4AA2-B6CF-8E6B567CE344}" type="sibTrans" cxnId="{63D97E87-0DE2-4171-8E34-D97D329C9E68}">
      <dgm:prSet/>
      <dgm:spPr/>
      <dgm:t>
        <a:bodyPr/>
        <a:lstStyle/>
        <a:p>
          <a:endParaRPr lang="tr-TR" sz="1600"/>
        </a:p>
      </dgm:t>
    </dgm:pt>
    <dgm:pt modelId="{F27D611B-4832-48CF-8DEE-51A429867DF0}" type="pres">
      <dgm:prSet presAssocID="{BE074E6C-3E84-48BC-9D90-C1A54C2B934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DD8A440-C34B-4F94-9EB0-BD91D3C7E2E3}" type="pres">
      <dgm:prSet presAssocID="{9D050E12-07FE-4B59-81FA-6CEB6A453DC1}" presName="parentLin" presStyleCnt="0"/>
      <dgm:spPr/>
    </dgm:pt>
    <dgm:pt modelId="{D239B4F1-672E-41E4-9E8A-306004D05953}" type="pres">
      <dgm:prSet presAssocID="{9D050E12-07FE-4B59-81FA-6CEB6A453DC1}" presName="parentLeftMargin" presStyleLbl="node1" presStyleIdx="0" presStyleCnt="2"/>
      <dgm:spPr/>
      <dgm:t>
        <a:bodyPr/>
        <a:lstStyle/>
        <a:p>
          <a:endParaRPr lang="tr-TR"/>
        </a:p>
      </dgm:t>
    </dgm:pt>
    <dgm:pt modelId="{A487B3E2-DC26-4EAB-B274-CEDF9B19A1EB}" type="pres">
      <dgm:prSet presAssocID="{9D050E12-07FE-4B59-81FA-6CEB6A453DC1}" presName="parentText" presStyleLbl="node1" presStyleIdx="0" presStyleCnt="2" custScaleX="12197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4D7E6A2-7DBD-44D7-A458-B8BF505A2BDC}" type="pres">
      <dgm:prSet presAssocID="{9D050E12-07FE-4B59-81FA-6CEB6A453DC1}" presName="negativeSpace" presStyleCnt="0"/>
      <dgm:spPr/>
    </dgm:pt>
    <dgm:pt modelId="{DA5BBCCD-4CF8-4F9A-852C-490B46EA9B49}" type="pres">
      <dgm:prSet presAssocID="{9D050E12-07FE-4B59-81FA-6CEB6A453DC1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08CB35F-A91C-40E2-A028-C08719822E69}" type="pres">
      <dgm:prSet presAssocID="{235FA513-5093-4CF8-B147-2F6AD08B2FC2}" presName="spaceBetweenRectangles" presStyleCnt="0"/>
      <dgm:spPr/>
    </dgm:pt>
    <dgm:pt modelId="{B7F064A4-6636-47AC-A3AE-9ED0A5A23001}" type="pres">
      <dgm:prSet presAssocID="{520E8CCE-087E-4C80-89EC-1FC4D4A09ED1}" presName="parentLin" presStyleCnt="0"/>
      <dgm:spPr/>
    </dgm:pt>
    <dgm:pt modelId="{37392001-5687-416A-822F-F96C7C97609C}" type="pres">
      <dgm:prSet presAssocID="{520E8CCE-087E-4C80-89EC-1FC4D4A09ED1}" presName="parentLeftMargin" presStyleLbl="node1" presStyleIdx="0" presStyleCnt="2"/>
      <dgm:spPr/>
      <dgm:t>
        <a:bodyPr/>
        <a:lstStyle/>
        <a:p>
          <a:endParaRPr lang="tr-TR"/>
        </a:p>
      </dgm:t>
    </dgm:pt>
    <dgm:pt modelId="{960DB75F-9454-418F-8781-3687DD50E207}" type="pres">
      <dgm:prSet presAssocID="{520E8CCE-087E-4C80-89EC-1FC4D4A09ED1}" presName="parentText" presStyleLbl="node1" presStyleIdx="1" presStyleCnt="2" custScaleX="122589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9CAE0B0-12C9-4123-A425-F746DED11063}" type="pres">
      <dgm:prSet presAssocID="{520E8CCE-087E-4C80-89EC-1FC4D4A09ED1}" presName="negativeSpace" presStyleCnt="0"/>
      <dgm:spPr/>
    </dgm:pt>
    <dgm:pt modelId="{80999D05-8664-420B-A0CC-A2F9620C4185}" type="pres">
      <dgm:prSet presAssocID="{520E8CCE-087E-4C80-89EC-1FC4D4A09ED1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B005290-2960-432A-BE44-26E5D9AF786E}" type="presOf" srcId="{520E8CCE-087E-4C80-89EC-1FC4D4A09ED1}" destId="{960DB75F-9454-418F-8781-3687DD50E207}" srcOrd="1" destOrd="0" presId="urn:microsoft.com/office/officeart/2005/8/layout/list1"/>
    <dgm:cxn modelId="{A9E62A79-CD64-4DBF-9789-04A04FB99478}" srcId="{BE074E6C-3E84-48BC-9D90-C1A54C2B934C}" destId="{9D050E12-07FE-4B59-81FA-6CEB6A453DC1}" srcOrd="0" destOrd="0" parTransId="{BACBF100-9257-476C-A9F5-6F0C8F7203E1}" sibTransId="{235FA513-5093-4CF8-B147-2F6AD08B2FC2}"/>
    <dgm:cxn modelId="{53223569-8BCA-43F1-A791-32E77359C727}" type="presOf" srcId="{007BE7FE-A1EA-4E93-868A-C50B12A048F0}" destId="{DA5BBCCD-4CF8-4F9A-852C-490B46EA9B49}" srcOrd="0" destOrd="0" presId="urn:microsoft.com/office/officeart/2005/8/layout/list1"/>
    <dgm:cxn modelId="{D08DB5D7-DE17-41CD-9F42-EADD0D311E59}" type="presOf" srcId="{9D050E12-07FE-4B59-81FA-6CEB6A453DC1}" destId="{A487B3E2-DC26-4EAB-B274-CEDF9B19A1EB}" srcOrd="1" destOrd="0" presId="urn:microsoft.com/office/officeart/2005/8/layout/list1"/>
    <dgm:cxn modelId="{63D97E87-0DE2-4171-8E34-D97D329C9E68}" srcId="{520E8CCE-087E-4C80-89EC-1FC4D4A09ED1}" destId="{4978DE38-CC07-42FF-82D2-3C73D07B7871}" srcOrd="0" destOrd="0" parTransId="{8D63DDC7-7B7B-442F-8615-F2539D05FFF6}" sibTransId="{98C2019E-CBAF-4AA2-B6CF-8E6B567CE344}"/>
    <dgm:cxn modelId="{B391A0CC-932E-48DF-BE0F-A8FD596D8AC8}" type="presOf" srcId="{520E8CCE-087E-4C80-89EC-1FC4D4A09ED1}" destId="{37392001-5687-416A-822F-F96C7C97609C}" srcOrd="0" destOrd="0" presId="urn:microsoft.com/office/officeart/2005/8/layout/list1"/>
    <dgm:cxn modelId="{1E151790-8870-4ADC-AE22-FA6CB08C6FBA}" type="presOf" srcId="{4978DE38-CC07-42FF-82D2-3C73D07B7871}" destId="{80999D05-8664-420B-A0CC-A2F9620C4185}" srcOrd="0" destOrd="0" presId="urn:microsoft.com/office/officeart/2005/8/layout/list1"/>
    <dgm:cxn modelId="{CFCBDF4D-B91A-4D96-9DFF-3DA78C4D3F18}" srcId="{BE074E6C-3E84-48BC-9D90-C1A54C2B934C}" destId="{520E8CCE-087E-4C80-89EC-1FC4D4A09ED1}" srcOrd="1" destOrd="0" parTransId="{3E0B4F3D-BEEC-4D60-8BC9-7CD8532436A6}" sibTransId="{91086565-A1E5-463C-A168-F8D661B0ED60}"/>
    <dgm:cxn modelId="{15D70469-CAE1-46C3-88E0-18D9E4282910}" type="presOf" srcId="{9D050E12-07FE-4B59-81FA-6CEB6A453DC1}" destId="{D239B4F1-672E-41E4-9E8A-306004D05953}" srcOrd="0" destOrd="0" presId="urn:microsoft.com/office/officeart/2005/8/layout/list1"/>
    <dgm:cxn modelId="{82BFFBB4-E325-4294-8276-87837EC11770}" srcId="{9D050E12-07FE-4B59-81FA-6CEB6A453DC1}" destId="{007BE7FE-A1EA-4E93-868A-C50B12A048F0}" srcOrd="0" destOrd="0" parTransId="{66E399A5-F533-4F62-9D9C-11CD89B18A24}" sibTransId="{28391E15-D0ED-4146-9E88-D64750B3E10A}"/>
    <dgm:cxn modelId="{C5DEF91F-CB54-4587-8B8D-EA70937DD748}" type="presOf" srcId="{BE074E6C-3E84-48BC-9D90-C1A54C2B934C}" destId="{F27D611B-4832-48CF-8DEE-51A429867DF0}" srcOrd="0" destOrd="0" presId="urn:microsoft.com/office/officeart/2005/8/layout/list1"/>
    <dgm:cxn modelId="{26ECC823-0941-4DF9-936C-CE6487760468}" type="presParOf" srcId="{F27D611B-4832-48CF-8DEE-51A429867DF0}" destId="{6DD8A440-C34B-4F94-9EB0-BD91D3C7E2E3}" srcOrd="0" destOrd="0" presId="urn:microsoft.com/office/officeart/2005/8/layout/list1"/>
    <dgm:cxn modelId="{C2D59997-6F27-4F25-8530-B178C019407A}" type="presParOf" srcId="{6DD8A440-C34B-4F94-9EB0-BD91D3C7E2E3}" destId="{D239B4F1-672E-41E4-9E8A-306004D05953}" srcOrd="0" destOrd="0" presId="urn:microsoft.com/office/officeart/2005/8/layout/list1"/>
    <dgm:cxn modelId="{DFF79857-C358-47AE-9BC0-2561249742BF}" type="presParOf" srcId="{6DD8A440-C34B-4F94-9EB0-BD91D3C7E2E3}" destId="{A487B3E2-DC26-4EAB-B274-CEDF9B19A1EB}" srcOrd="1" destOrd="0" presId="urn:microsoft.com/office/officeart/2005/8/layout/list1"/>
    <dgm:cxn modelId="{8F54CD64-495D-4902-847D-D8824A85CD89}" type="presParOf" srcId="{F27D611B-4832-48CF-8DEE-51A429867DF0}" destId="{14D7E6A2-7DBD-44D7-A458-B8BF505A2BDC}" srcOrd="1" destOrd="0" presId="urn:microsoft.com/office/officeart/2005/8/layout/list1"/>
    <dgm:cxn modelId="{21B18216-06D4-4028-AB44-AB4E4309909A}" type="presParOf" srcId="{F27D611B-4832-48CF-8DEE-51A429867DF0}" destId="{DA5BBCCD-4CF8-4F9A-852C-490B46EA9B49}" srcOrd="2" destOrd="0" presId="urn:microsoft.com/office/officeart/2005/8/layout/list1"/>
    <dgm:cxn modelId="{A6A5E448-01DA-4E7A-908C-3ADA5720F1CD}" type="presParOf" srcId="{F27D611B-4832-48CF-8DEE-51A429867DF0}" destId="{D08CB35F-A91C-40E2-A028-C08719822E69}" srcOrd="3" destOrd="0" presId="urn:microsoft.com/office/officeart/2005/8/layout/list1"/>
    <dgm:cxn modelId="{1A5CB67C-55B7-496C-B775-A0FAFB6A276C}" type="presParOf" srcId="{F27D611B-4832-48CF-8DEE-51A429867DF0}" destId="{B7F064A4-6636-47AC-A3AE-9ED0A5A23001}" srcOrd="4" destOrd="0" presId="urn:microsoft.com/office/officeart/2005/8/layout/list1"/>
    <dgm:cxn modelId="{1A223C5F-A567-4B38-89DC-6A337160E354}" type="presParOf" srcId="{B7F064A4-6636-47AC-A3AE-9ED0A5A23001}" destId="{37392001-5687-416A-822F-F96C7C97609C}" srcOrd="0" destOrd="0" presId="urn:microsoft.com/office/officeart/2005/8/layout/list1"/>
    <dgm:cxn modelId="{3AE7F484-8D4D-42E8-9F60-F47235D4DA97}" type="presParOf" srcId="{B7F064A4-6636-47AC-A3AE-9ED0A5A23001}" destId="{960DB75F-9454-418F-8781-3687DD50E207}" srcOrd="1" destOrd="0" presId="urn:microsoft.com/office/officeart/2005/8/layout/list1"/>
    <dgm:cxn modelId="{8A445CB3-036A-4DC7-8FEA-344312D49EFC}" type="presParOf" srcId="{F27D611B-4832-48CF-8DEE-51A429867DF0}" destId="{D9CAE0B0-12C9-4123-A425-F746DED11063}" srcOrd="5" destOrd="0" presId="urn:microsoft.com/office/officeart/2005/8/layout/list1"/>
    <dgm:cxn modelId="{30FF97AE-960D-4065-A160-8ACDC094099C}" type="presParOf" srcId="{F27D611B-4832-48CF-8DEE-51A429867DF0}" destId="{80999D05-8664-420B-A0CC-A2F9620C4185}" srcOrd="6" destOrd="0" presId="urn:microsoft.com/office/officeart/2005/8/layout/list1"/>
  </dgm:cxnLst>
  <dgm:bg/>
  <dgm:whole/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775C445-26B8-4CC1-BED1-7EF667F3E93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10A0272B-0119-4559-9FDD-581E10880669}">
      <dgm:prSet phldrT="[Metin]" custT="1"/>
      <dgm:spPr>
        <a:solidFill>
          <a:srgbClr val="7030A0"/>
        </a:solidFill>
      </dgm:spPr>
      <dgm:t>
        <a:bodyPr/>
        <a:lstStyle/>
        <a:p>
          <a:r>
            <a:rPr lang="tr-TR" sz="1800" b="1" dirty="0" smtClean="0"/>
            <a:t>‘’r’’den ‘’K’’ </a:t>
          </a:r>
          <a:r>
            <a:rPr lang="tr-TR" sz="2400" b="1" dirty="0" smtClean="0"/>
            <a:t>stratejine</a:t>
          </a:r>
          <a:r>
            <a:rPr lang="tr-TR" sz="1800" b="1" dirty="0" smtClean="0"/>
            <a:t> geçiş  ile </a:t>
          </a:r>
          <a:r>
            <a:rPr lang="tr-TR" sz="1800" b="1" dirty="0" err="1" smtClean="0"/>
            <a:t>ensafalizasyon</a:t>
          </a:r>
          <a:r>
            <a:rPr lang="tr-TR" sz="1800" b="1" dirty="0" smtClean="0"/>
            <a:t> için ortaya çıkmış bir </a:t>
          </a:r>
          <a:r>
            <a:rPr lang="tr-TR" sz="1800" b="1" dirty="0" err="1" smtClean="0"/>
            <a:t>uyarlanımdır</a:t>
          </a:r>
          <a:r>
            <a:rPr lang="tr-TR" sz="1800" b="1" dirty="0" smtClean="0"/>
            <a:t> </a:t>
          </a:r>
          <a:endParaRPr lang="tr-TR" sz="1800" b="1" dirty="0"/>
        </a:p>
      </dgm:t>
    </dgm:pt>
    <dgm:pt modelId="{F99A1580-E546-4C80-ACC0-31610CD2526D}" type="parTrans" cxnId="{D4095DCC-4EC6-4342-BB1B-CBE3716DD6A2}">
      <dgm:prSet/>
      <dgm:spPr/>
      <dgm:t>
        <a:bodyPr/>
        <a:lstStyle/>
        <a:p>
          <a:endParaRPr lang="tr-TR" sz="1600"/>
        </a:p>
      </dgm:t>
    </dgm:pt>
    <dgm:pt modelId="{FB360516-B33D-42C1-B5A6-50E6F8E63B93}" type="sibTrans" cxnId="{D4095DCC-4EC6-4342-BB1B-CBE3716DD6A2}">
      <dgm:prSet/>
      <dgm:spPr/>
      <dgm:t>
        <a:bodyPr/>
        <a:lstStyle/>
        <a:p>
          <a:endParaRPr lang="tr-TR" sz="1600"/>
        </a:p>
      </dgm:t>
    </dgm:pt>
    <dgm:pt modelId="{E38F9F27-28CC-4346-B1EA-749BA232D509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endParaRPr lang="tr-TR" sz="1800" dirty="0"/>
        </a:p>
      </dgm:t>
    </dgm:pt>
    <dgm:pt modelId="{7679BC68-2217-4EE6-9479-FF0AB035B2E6}" type="parTrans" cxnId="{17AE3617-D095-4E94-81AC-DA07D1B2AA09}">
      <dgm:prSet/>
      <dgm:spPr/>
      <dgm:t>
        <a:bodyPr/>
        <a:lstStyle/>
        <a:p>
          <a:endParaRPr lang="tr-TR" sz="1600"/>
        </a:p>
      </dgm:t>
    </dgm:pt>
    <dgm:pt modelId="{ADB2BCCA-6E60-40F6-935F-16C770F33587}" type="sibTrans" cxnId="{17AE3617-D095-4E94-81AC-DA07D1B2AA09}">
      <dgm:prSet/>
      <dgm:spPr/>
      <dgm:t>
        <a:bodyPr/>
        <a:lstStyle/>
        <a:p>
          <a:endParaRPr lang="tr-TR" sz="1600"/>
        </a:p>
      </dgm:t>
    </dgm:pt>
    <dgm:pt modelId="{DA92C31B-2BE6-4559-8D2A-54F351267898}">
      <dgm:prSet phldrT="[Metin]" custT="1"/>
      <dgm:spPr>
        <a:solidFill>
          <a:srgbClr val="7030A0"/>
        </a:solidFill>
      </dgm:spPr>
      <dgm:t>
        <a:bodyPr/>
        <a:lstStyle/>
        <a:p>
          <a:r>
            <a:rPr lang="tr-TR" sz="2400" dirty="0" smtClean="0"/>
            <a:t> *</a:t>
          </a:r>
          <a:r>
            <a:rPr lang="tr-TR" sz="2400" dirty="0" err="1" smtClean="0"/>
            <a:t>Ensefalizasyonu</a:t>
          </a:r>
          <a:r>
            <a:rPr lang="tr-TR" sz="2400" dirty="0" smtClean="0"/>
            <a:t> geliştirmek için ortaya çıkmış bir </a:t>
          </a:r>
          <a:r>
            <a:rPr lang="tr-TR" sz="2400" dirty="0" err="1" smtClean="0"/>
            <a:t>uyarlanımdır</a:t>
          </a:r>
          <a:endParaRPr lang="tr-TR" sz="2400" dirty="0"/>
        </a:p>
      </dgm:t>
    </dgm:pt>
    <dgm:pt modelId="{9CF34A0F-DB02-4631-ACDE-5942C521DD1F}" type="parTrans" cxnId="{E1E6B3CE-147E-4F37-8A6D-4DBC2416EE5C}">
      <dgm:prSet/>
      <dgm:spPr/>
      <dgm:t>
        <a:bodyPr/>
        <a:lstStyle/>
        <a:p>
          <a:endParaRPr lang="tr-TR" sz="1600"/>
        </a:p>
      </dgm:t>
    </dgm:pt>
    <dgm:pt modelId="{03E3A62F-9D10-4A02-9530-59D903AFF58D}" type="sibTrans" cxnId="{E1E6B3CE-147E-4F37-8A6D-4DBC2416EE5C}">
      <dgm:prSet/>
      <dgm:spPr/>
      <dgm:t>
        <a:bodyPr/>
        <a:lstStyle/>
        <a:p>
          <a:endParaRPr lang="tr-TR" sz="1600"/>
        </a:p>
      </dgm:t>
    </dgm:pt>
    <dgm:pt modelId="{820C64B3-771E-49C1-B21B-2EAFF7D955CF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600" dirty="0" err="1" smtClean="0"/>
            <a:t>Glukozun</a:t>
          </a:r>
          <a:r>
            <a:rPr lang="tr-TR" sz="1600" dirty="0" smtClean="0"/>
            <a:t> kas ve karaciğerler yerine beyin için erişilebilir kılarak beyne yönlendirir</a:t>
          </a:r>
          <a:endParaRPr lang="tr-TR" sz="1600" dirty="0"/>
        </a:p>
      </dgm:t>
    </dgm:pt>
    <dgm:pt modelId="{D6481B12-D712-4185-BBBB-8CDA6B9BAD00}" type="parTrans" cxnId="{0DBBC20C-CD1B-487F-A98B-B3C53692E0D5}">
      <dgm:prSet/>
      <dgm:spPr/>
      <dgm:t>
        <a:bodyPr/>
        <a:lstStyle/>
        <a:p>
          <a:endParaRPr lang="tr-TR" sz="1600"/>
        </a:p>
      </dgm:t>
    </dgm:pt>
    <dgm:pt modelId="{AB39287C-53A8-4983-95F6-DFB45DB2F383}" type="sibTrans" cxnId="{0DBBC20C-CD1B-487F-A98B-B3C53692E0D5}">
      <dgm:prSet/>
      <dgm:spPr/>
      <dgm:t>
        <a:bodyPr/>
        <a:lstStyle/>
        <a:p>
          <a:endParaRPr lang="tr-TR" sz="1600"/>
        </a:p>
      </dgm:t>
    </dgm:pt>
    <dgm:pt modelId="{D3738FA0-54E2-45D1-96A0-ADFD38A5720B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600" dirty="0" smtClean="0"/>
            <a:t>Enerjiyi yağ dokusuna yönlendirerek  beynin olası kıtlık durumu için kullanımı depolar</a:t>
          </a:r>
          <a:endParaRPr lang="tr-TR" sz="1600" dirty="0"/>
        </a:p>
      </dgm:t>
    </dgm:pt>
    <dgm:pt modelId="{A4817380-43CC-469C-84C1-84EA96EE80C3}" type="parTrans" cxnId="{3CC820A0-0702-4FC5-B07F-EC179B62FD1F}">
      <dgm:prSet/>
      <dgm:spPr/>
      <dgm:t>
        <a:bodyPr/>
        <a:lstStyle/>
        <a:p>
          <a:endParaRPr lang="tr-TR"/>
        </a:p>
      </dgm:t>
    </dgm:pt>
    <dgm:pt modelId="{F5128F8F-9005-4F2B-B030-BC5D428019FD}" type="sibTrans" cxnId="{3CC820A0-0702-4FC5-B07F-EC179B62FD1F}">
      <dgm:prSet/>
      <dgm:spPr/>
      <dgm:t>
        <a:bodyPr/>
        <a:lstStyle/>
        <a:p>
          <a:endParaRPr lang="tr-TR"/>
        </a:p>
      </dgm:t>
    </dgm:pt>
    <dgm:pt modelId="{CD2644B9-83A8-4B55-9F2D-3F09B0B52648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600" dirty="0" err="1" smtClean="0">
              <a:solidFill>
                <a:schemeClr val="tx1"/>
              </a:solidFill>
            </a:rPr>
            <a:t>İnsülin</a:t>
          </a:r>
          <a:r>
            <a:rPr lang="tr-TR" sz="1600" dirty="0" smtClean="0">
              <a:solidFill>
                <a:schemeClr val="tx1"/>
              </a:solidFill>
            </a:rPr>
            <a:t> direnci temelde enerji yatırımının beyne yönlendirilmesi için ortaya çıkmıştır</a:t>
          </a:r>
          <a:endParaRPr lang="tr-TR" sz="1600" dirty="0"/>
        </a:p>
      </dgm:t>
    </dgm:pt>
    <dgm:pt modelId="{76049A01-2FBA-4360-9E54-5AB05C20E5D4}" type="parTrans" cxnId="{12F3006B-6F6A-4E9F-B279-ECB44D4DBA4E}">
      <dgm:prSet/>
      <dgm:spPr/>
      <dgm:t>
        <a:bodyPr/>
        <a:lstStyle/>
        <a:p>
          <a:endParaRPr lang="tr-TR"/>
        </a:p>
      </dgm:t>
    </dgm:pt>
    <dgm:pt modelId="{0904FFE1-5D8E-429B-80D1-0C319E75A140}" type="sibTrans" cxnId="{12F3006B-6F6A-4E9F-B279-ECB44D4DBA4E}">
      <dgm:prSet/>
      <dgm:spPr/>
      <dgm:t>
        <a:bodyPr/>
        <a:lstStyle/>
        <a:p>
          <a:endParaRPr lang="tr-TR"/>
        </a:p>
      </dgm:t>
    </dgm:pt>
    <dgm:pt modelId="{7ED33690-682A-4D26-9ED6-950DCB96941C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b="1" dirty="0" smtClean="0"/>
            <a:t>Yavruya olan yatırımı artırır (K stratejisi)</a:t>
          </a:r>
          <a:endParaRPr lang="tr-TR" sz="1800" dirty="0"/>
        </a:p>
      </dgm:t>
    </dgm:pt>
    <dgm:pt modelId="{80DB404C-1A64-40B6-8EAC-DD94B88A6BB2}" type="sibTrans" cxnId="{64041B9C-B5D6-4D47-9D73-D290B153D0D9}">
      <dgm:prSet/>
      <dgm:spPr/>
      <dgm:t>
        <a:bodyPr/>
        <a:lstStyle/>
        <a:p>
          <a:endParaRPr lang="tr-TR" sz="1600"/>
        </a:p>
      </dgm:t>
    </dgm:pt>
    <dgm:pt modelId="{9CEDB728-23C3-4121-9D37-46F22ADBF648}" type="parTrans" cxnId="{64041B9C-B5D6-4D47-9D73-D290B153D0D9}">
      <dgm:prSet/>
      <dgm:spPr/>
      <dgm:t>
        <a:bodyPr/>
        <a:lstStyle/>
        <a:p>
          <a:endParaRPr lang="tr-TR" sz="1600"/>
        </a:p>
      </dgm:t>
    </dgm:pt>
    <dgm:pt modelId="{16D21649-84BA-41ED-8992-BD7F923D0665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dirty="0" err="1" smtClean="0"/>
            <a:t>Maternal</a:t>
          </a:r>
          <a:r>
            <a:rPr lang="tr-TR" sz="1800" dirty="0" smtClean="0"/>
            <a:t> </a:t>
          </a:r>
          <a:r>
            <a:rPr lang="tr-TR" sz="1800" dirty="0" err="1" smtClean="0"/>
            <a:t>insülin</a:t>
          </a:r>
          <a:r>
            <a:rPr lang="tr-TR" sz="1800" dirty="0" smtClean="0"/>
            <a:t> direnci, enerji kaynağının anneden yavruya aktarılmasını sağlar</a:t>
          </a:r>
          <a:endParaRPr lang="tr-TR" sz="1800" dirty="0"/>
        </a:p>
      </dgm:t>
    </dgm:pt>
    <dgm:pt modelId="{3F1C890B-EB22-461F-8E0C-788D1055FFB4}" type="parTrans" cxnId="{CC54FB08-9053-48C0-BFC5-1176CE402C3C}">
      <dgm:prSet/>
      <dgm:spPr/>
    </dgm:pt>
    <dgm:pt modelId="{47AF4112-86BB-4526-86AD-26BE21224D6B}" type="sibTrans" cxnId="{CC54FB08-9053-48C0-BFC5-1176CE402C3C}">
      <dgm:prSet/>
      <dgm:spPr/>
    </dgm:pt>
    <dgm:pt modelId="{E0E6655F-6069-46F0-8561-94C8BBFDFD61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dirty="0" smtClean="0"/>
            <a:t>Askerden diplomata – Güçlüden akıllı yavru stratejisine geçiş</a:t>
          </a:r>
          <a:endParaRPr lang="tr-TR" sz="1800" dirty="0"/>
        </a:p>
      </dgm:t>
    </dgm:pt>
    <dgm:pt modelId="{9A0E68E7-074D-43B0-B20A-F22F5882E7F0}" type="parTrans" cxnId="{494B4B98-991B-4796-8B9D-C62C8DB4C7AC}">
      <dgm:prSet/>
      <dgm:spPr/>
    </dgm:pt>
    <dgm:pt modelId="{996A7CEF-4A0F-4CAC-A2F5-8F2F1FD2E3BF}" type="sibTrans" cxnId="{494B4B98-991B-4796-8B9D-C62C8DB4C7AC}">
      <dgm:prSet/>
      <dgm:spPr/>
    </dgm:pt>
    <dgm:pt modelId="{7088037B-B7EE-442E-8FDC-381D932DBF8B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dirty="0" smtClean="0"/>
            <a:t>Dişilerin erkeklerden %10 dolayında daha fazla yağ dokusu , yavruya olan yatırım nedeniyle seçilime uğramıştır</a:t>
          </a:r>
          <a:endParaRPr lang="tr-TR" sz="1800" dirty="0"/>
        </a:p>
      </dgm:t>
    </dgm:pt>
    <dgm:pt modelId="{F0FE0953-6E3D-4177-88D2-E73A8657935D}" type="parTrans" cxnId="{A4BF540E-12AE-4E95-8626-CB687F4ABDD2}">
      <dgm:prSet/>
      <dgm:spPr/>
    </dgm:pt>
    <dgm:pt modelId="{ECD04A41-23C7-4CA5-8D3E-080CA6134AC1}" type="sibTrans" cxnId="{A4BF540E-12AE-4E95-8626-CB687F4ABDD2}">
      <dgm:prSet/>
      <dgm:spPr/>
    </dgm:pt>
    <dgm:pt modelId="{E41A8291-746F-45C6-9695-7CC1392F4F1C}" type="pres">
      <dgm:prSet presAssocID="{C775C445-26B8-4CC1-BED1-7EF667F3E93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78564829-54AE-42C5-9361-8FF173DA5C9D}" type="pres">
      <dgm:prSet presAssocID="{10A0272B-0119-4559-9FDD-581E10880669}" presName="parentLin" presStyleCnt="0"/>
      <dgm:spPr/>
    </dgm:pt>
    <dgm:pt modelId="{0580DED5-E9C3-49D0-9DD2-BE1579AE74A4}" type="pres">
      <dgm:prSet presAssocID="{10A0272B-0119-4559-9FDD-581E10880669}" presName="parentLeftMargin" presStyleLbl="node1" presStyleIdx="0" presStyleCnt="2"/>
      <dgm:spPr/>
      <dgm:t>
        <a:bodyPr/>
        <a:lstStyle/>
        <a:p>
          <a:endParaRPr lang="tr-TR"/>
        </a:p>
      </dgm:t>
    </dgm:pt>
    <dgm:pt modelId="{CAD306A0-B2B7-4896-94B4-BFAF8C06BAB4}" type="pres">
      <dgm:prSet presAssocID="{10A0272B-0119-4559-9FDD-581E10880669}" presName="parentText" presStyleLbl="node1" presStyleIdx="0" presStyleCnt="2" custScaleX="142857" custLinFactY="-68385" custLinFactNeighborX="210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E406398-D755-4A09-9ECA-D2219E6DA611}" type="pres">
      <dgm:prSet presAssocID="{10A0272B-0119-4559-9FDD-581E10880669}" presName="negativeSpace" presStyleCnt="0"/>
      <dgm:spPr/>
    </dgm:pt>
    <dgm:pt modelId="{C0E37102-052A-4A1D-B3BE-2B0A520129F6}" type="pres">
      <dgm:prSet presAssocID="{10A0272B-0119-4559-9FDD-581E10880669}" presName="childText" presStyleLbl="conFgAcc1" presStyleIdx="0" presStyleCnt="2" custLinFactY="-100000" custLinFactNeighborX="-348" custLinFactNeighborY="-18243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F236A5D-1724-486B-A31F-0703519E799E}" type="pres">
      <dgm:prSet presAssocID="{FB360516-B33D-42C1-B5A6-50E6F8E63B93}" presName="spaceBetweenRectangles" presStyleCnt="0"/>
      <dgm:spPr/>
    </dgm:pt>
    <dgm:pt modelId="{E4F7AF88-71FD-4C15-91F1-BEA7AC9E50B4}" type="pres">
      <dgm:prSet presAssocID="{DA92C31B-2BE6-4559-8D2A-54F351267898}" presName="parentLin" presStyleCnt="0"/>
      <dgm:spPr/>
    </dgm:pt>
    <dgm:pt modelId="{89CFEF46-3E4E-421C-BE7D-66E77BE14BA4}" type="pres">
      <dgm:prSet presAssocID="{DA92C31B-2BE6-4559-8D2A-54F351267898}" presName="parentLeftMargin" presStyleLbl="node1" presStyleIdx="0" presStyleCnt="2"/>
      <dgm:spPr/>
      <dgm:t>
        <a:bodyPr/>
        <a:lstStyle/>
        <a:p>
          <a:endParaRPr lang="tr-TR"/>
        </a:p>
      </dgm:t>
    </dgm:pt>
    <dgm:pt modelId="{4C76ED38-2CA9-4536-A220-5D4278841F34}" type="pres">
      <dgm:prSet presAssocID="{DA92C31B-2BE6-4559-8D2A-54F351267898}" presName="parentText" presStyleLbl="node1" presStyleIdx="1" presStyleCnt="2" custScaleX="142857" custLinFactNeighborX="-2784" custLinFactNeighborY="-7207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A83128C-8284-4DA1-8CD9-F8CFB963F16D}" type="pres">
      <dgm:prSet presAssocID="{DA92C31B-2BE6-4559-8D2A-54F351267898}" presName="negativeSpace" presStyleCnt="0"/>
      <dgm:spPr/>
    </dgm:pt>
    <dgm:pt modelId="{BD749684-5F88-4727-91B1-84A27418824E}" type="pres">
      <dgm:prSet presAssocID="{DA92C31B-2BE6-4559-8D2A-54F351267898}" presName="childText" presStyleLbl="conFgAcc1" presStyleIdx="1" presStyleCnt="2" custLinFactY="-20353" custLinFactNeighborX="520" custLinFactNeighborY="-1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12F4347-4ED6-462D-A98D-B12A524878E7}" type="presOf" srcId="{C775C445-26B8-4CC1-BED1-7EF667F3E93D}" destId="{E41A8291-746F-45C6-9695-7CC1392F4F1C}" srcOrd="0" destOrd="0" presId="urn:microsoft.com/office/officeart/2005/8/layout/list1"/>
    <dgm:cxn modelId="{17AE3617-D095-4E94-81AC-DA07D1B2AA09}" srcId="{10A0272B-0119-4559-9FDD-581E10880669}" destId="{E38F9F27-28CC-4346-B1EA-749BA232D509}" srcOrd="0" destOrd="0" parTransId="{7679BC68-2217-4EE6-9479-FF0AB035B2E6}" sibTransId="{ADB2BCCA-6E60-40F6-935F-16C770F33587}"/>
    <dgm:cxn modelId="{1D4E7D7F-9645-46FE-9AA8-B32C5B04590A}" type="presOf" srcId="{820C64B3-771E-49C1-B21B-2EAFF7D955CF}" destId="{BD749684-5F88-4727-91B1-84A27418824E}" srcOrd="0" destOrd="0" presId="urn:microsoft.com/office/officeart/2005/8/layout/list1"/>
    <dgm:cxn modelId="{64041B9C-B5D6-4D47-9D73-D290B153D0D9}" srcId="{10A0272B-0119-4559-9FDD-581E10880669}" destId="{7ED33690-682A-4D26-9ED6-950DCB96941C}" srcOrd="1" destOrd="0" parTransId="{9CEDB728-23C3-4121-9D37-46F22ADBF648}" sibTransId="{80DB404C-1A64-40B6-8EAC-DD94B88A6BB2}"/>
    <dgm:cxn modelId="{07E15529-3BC2-46DB-B405-EE0A6973B252}" type="presOf" srcId="{10A0272B-0119-4559-9FDD-581E10880669}" destId="{CAD306A0-B2B7-4896-94B4-BFAF8C06BAB4}" srcOrd="1" destOrd="0" presId="urn:microsoft.com/office/officeart/2005/8/layout/list1"/>
    <dgm:cxn modelId="{12F3006B-6F6A-4E9F-B279-ECB44D4DBA4E}" srcId="{DA92C31B-2BE6-4559-8D2A-54F351267898}" destId="{CD2644B9-83A8-4B55-9F2D-3F09B0B52648}" srcOrd="2" destOrd="0" parTransId="{76049A01-2FBA-4360-9E54-5AB05C20E5D4}" sibTransId="{0904FFE1-5D8E-429B-80D1-0C319E75A140}"/>
    <dgm:cxn modelId="{D4095DCC-4EC6-4342-BB1B-CBE3716DD6A2}" srcId="{C775C445-26B8-4CC1-BED1-7EF667F3E93D}" destId="{10A0272B-0119-4559-9FDD-581E10880669}" srcOrd="0" destOrd="0" parTransId="{F99A1580-E546-4C80-ACC0-31610CD2526D}" sibTransId="{FB360516-B33D-42C1-B5A6-50E6F8E63B93}"/>
    <dgm:cxn modelId="{EF8F99A3-A886-4143-8E0F-9CCCBC22BF9D}" type="presOf" srcId="{CD2644B9-83A8-4B55-9F2D-3F09B0B52648}" destId="{BD749684-5F88-4727-91B1-84A27418824E}" srcOrd="0" destOrd="2" presId="urn:microsoft.com/office/officeart/2005/8/layout/list1"/>
    <dgm:cxn modelId="{768FE3FD-5D04-4764-AC89-314F989064E0}" type="presOf" srcId="{D3738FA0-54E2-45D1-96A0-ADFD38A5720B}" destId="{BD749684-5F88-4727-91B1-84A27418824E}" srcOrd="0" destOrd="1" presId="urn:microsoft.com/office/officeart/2005/8/layout/list1"/>
    <dgm:cxn modelId="{52EC0940-E913-492D-AA43-1C43211DD2E2}" type="presOf" srcId="{DA92C31B-2BE6-4559-8D2A-54F351267898}" destId="{4C76ED38-2CA9-4536-A220-5D4278841F34}" srcOrd="1" destOrd="0" presId="urn:microsoft.com/office/officeart/2005/8/layout/list1"/>
    <dgm:cxn modelId="{263E401E-572B-4EB7-913C-6D4074251FED}" type="presOf" srcId="{7ED33690-682A-4D26-9ED6-950DCB96941C}" destId="{C0E37102-052A-4A1D-B3BE-2B0A520129F6}" srcOrd="0" destOrd="1" presId="urn:microsoft.com/office/officeart/2005/8/layout/list1"/>
    <dgm:cxn modelId="{494B4B98-991B-4796-8B9D-C62C8DB4C7AC}" srcId="{10A0272B-0119-4559-9FDD-581E10880669}" destId="{E0E6655F-6069-46F0-8561-94C8BBFDFD61}" srcOrd="3" destOrd="0" parTransId="{9A0E68E7-074D-43B0-B20A-F22F5882E7F0}" sibTransId="{996A7CEF-4A0F-4CAC-A2F5-8F2F1FD2E3BF}"/>
    <dgm:cxn modelId="{E1E6B3CE-147E-4F37-8A6D-4DBC2416EE5C}" srcId="{C775C445-26B8-4CC1-BED1-7EF667F3E93D}" destId="{DA92C31B-2BE6-4559-8D2A-54F351267898}" srcOrd="1" destOrd="0" parTransId="{9CF34A0F-DB02-4631-ACDE-5942C521DD1F}" sibTransId="{03E3A62F-9D10-4A02-9530-59D903AFF58D}"/>
    <dgm:cxn modelId="{A509B009-5091-4DB2-A067-CD080F33114B}" type="presOf" srcId="{E38F9F27-28CC-4346-B1EA-749BA232D509}" destId="{C0E37102-052A-4A1D-B3BE-2B0A520129F6}" srcOrd="0" destOrd="0" presId="urn:microsoft.com/office/officeart/2005/8/layout/list1"/>
    <dgm:cxn modelId="{51F2C356-6C1F-4A1B-8DE0-F6159C12F3DF}" type="presOf" srcId="{DA92C31B-2BE6-4559-8D2A-54F351267898}" destId="{89CFEF46-3E4E-421C-BE7D-66E77BE14BA4}" srcOrd="0" destOrd="0" presId="urn:microsoft.com/office/officeart/2005/8/layout/list1"/>
    <dgm:cxn modelId="{A4BF540E-12AE-4E95-8626-CB687F4ABDD2}" srcId="{10A0272B-0119-4559-9FDD-581E10880669}" destId="{7088037B-B7EE-442E-8FDC-381D932DBF8B}" srcOrd="4" destOrd="0" parTransId="{F0FE0953-6E3D-4177-88D2-E73A8657935D}" sibTransId="{ECD04A41-23C7-4CA5-8D3E-080CA6134AC1}"/>
    <dgm:cxn modelId="{86FDC86C-607A-4631-91AB-9FCC4D277A3D}" type="presOf" srcId="{E0E6655F-6069-46F0-8561-94C8BBFDFD61}" destId="{C0E37102-052A-4A1D-B3BE-2B0A520129F6}" srcOrd="0" destOrd="3" presId="urn:microsoft.com/office/officeart/2005/8/layout/list1"/>
    <dgm:cxn modelId="{0DBBC20C-CD1B-487F-A98B-B3C53692E0D5}" srcId="{DA92C31B-2BE6-4559-8D2A-54F351267898}" destId="{820C64B3-771E-49C1-B21B-2EAFF7D955CF}" srcOrd="0" destOrd="0" parTransId="{D6481B12-D712-4185-BBBB-8CDA6B9BAD00}" sibTransId="{AB39287C-53A8-4983-95F6-DFB45DB2F383}"/>
    <dgm:cxn modelId="{4DB55A0F-53AD-4A29-9A4C-80E5CA90B5F4}" type="presOf" srcId="{10A0272B-0119-4559-9FDD-581E10880669}" destId="{0580DED5-E9C3-49D0-9DD2-BE1579AE74A4}" srcOrd="0" destOrd="0" presId="urn:microsoft.com/office/officeart/2005/8/layout/list1"/>
    <dgm:cxn modelId="{CC54FB08-9053-48C0-BFC5-1176CE402C3C}" srcId="{10A0272B-0119-4559-9FDD-581E10880669}" destId="{16D21649-84BA-41ED-8992-BD7F923D0665}" srcOrd="2" destOrd="0" parTransId="{3F1C890B-EB22-461F-8E0C-788D1055FFB4}" sibTransId="{47AF4112-86BB-4526-86AD-26BE21224D6B}"/>
    <dgm:cxn modelId="{84DC99E2-A773-494C-9B4F-3D127006975D}" type="presOf" srcId="{7088037B-B7EE-442E-8FDC-381D932DBF8B}" destId="{C0E37102-052A-4A1D-B3BE-2B0A520129F6}" srcOrd="0" destOrd="4" presId="urn:microsoft.com/office/officeart/2005/8/layout/list1"/>
    <dgm:cxn modelId="{3CC820A0-0702-4FC5-B07F-EC179B62FD1F}" srcId="{DA92C31B-2BE6-4559-8D2A-54F351267898}" destId="{D3738FA0-54E2-45D1-96A0-ADFD38A5720B}" srcOrd="1" destOrd="0" parTransId="{A4817380-43CC-469C-84C1-84EA96EE80C3}" sibTransId="{F5128F8F-9005-4F2B-B030-BC5D428019FD}"/>
    <dgm:cxn modelId="{66A6E9B5-7422-4D21-AC0B-2EAA008FB875}" type="presOf" srcId="{16D21649-84BA-41ED-8992-BD7F923D0665}" destId="{C0E37102-052A-4A1D-B3BE-2B0A520129F6}" srcOrd="0" destOrd="2" presId="urn:microsoft.com/office/officeart/2005/8/layout/list1"/>
    <dgm:cxn modelId="{0F0EDF1F-898C-482D-91C1-70C2650CDE8E}" type="presParOf" srcId="{E41A8291-746F-45C6-9695-7CC1392F4F1C}" destId="{78564829-54AE-42C5-9361-8FF173DA5C9D}" srcOrd="0" destOrd="0" presId="urn:microsoft.com/office/officeart/2005/8/layout/list1"/>
    <dgm:cxn modelId="{D0776B25-3107-4C7E-AE37-4688996A8BEA}" type="presParOf" srcId="{78564829-54AE-42C5-9361-8FF173DA5C9D}" destId="{0580DED5-E9C3-49D0-9DD2-BE1579AE74A4}" srcOrd="0" destOrd="0" presId="urn:microsoft.com/office/officeart/2005/8/layout/list1"/>
    <dgm:cxn modelId="{B0892156-F70D-41EF-957C-15A3F664E0D8}" type="presParOf" srcId="{78564829-54AE-42C5-9361-8FF173DA5C9D}" destId="{CAD306A0-B2B7-4896-94B4-BFAF8C06BAB4}" srcOrd="1" destOrd="0" presId="urn:microsoft.com/office/officeart/2005/8/layout/list1"/>
    <dgm:cxn modelId="{E89213AB-EEE2-4C6A-A636-08C50C0FADF8}" type="presParOf" srcId="{E41A8291-746F-45C6-9695-7CC1392F4F1C}" destId="{3E406398-D755-4A09-9ECA-D2219E6DA611}" srcOrd="1" destOrd="0" presId="urn:microsoft.com/office/officeart/2005/8/layout/list1"/>
    <dgm:cxn modelId="{E942ECE1-F189-45D9-B148-076059883AF0}" type="presParOf" srcId="{E41A8291-746F-45C6-9695-7CC1392F4F1C}" destId="{C0E37102-052A-4A1D-B3BE-2B0A520129F6}" srcOrd="2" destOrd="0" presId="urn:microsoft.com/office/officeart/2005/8/layout/list1"/>
    <dgm:cxn modelId="{EA809CFE-5137-407F-B2AF-144CA431C6BC}" type="presParOf" srcId="{E41A8291-746F-45C6-9695-7CC1392F4F1C}" destId="{1F236A5D-1724-486B-A31F-0703519E799E}" srcOrd="3" destOrd="0" presId="urn:microsoft.com/office/officeart/2005/8/layout/list1"/>
    <dgm:cxn modelId="{9A4AD4BE-BCBC-4C31-B669-AF19AC7AA6B6}" type="presParOf" srcId="{E41A8291-746F-45C6-9695-7CC1392F4F1C}" destId="{E4F7AF88-71FD-4C15-91F1-BEA7AC9E50B4}" srcOrd="4" destOrd="0" presId="urn:microsoft.com/office/officeart/2005/8/layout/list1"/>
    <dgm:cxn modelId="{A6753E10-5EF6-4297-961C-7B3644934139}" type="presParOf" srcId="{E4F7AF88-71FD-4C15-91F1-BEA7AC9E50B4}" destId="{89CFEF46-3E4E-421C-BE7D-66E77BE14BA4}" srcOrd="0" destOrd="0" presId="urn:microsoft.com/office/officeart/2005/8/layout/list1"/>
    <dgm:cxn modelId="{D3604507-5BA8-4955-B764-9B55B1418399}" type="presParOf" srcId="{E4F7AF88-71FD-4C15-91F1-BEA7AC9E50B4}" destId="{4C76ED38-2CA9-4536-A220-5D4278841F34}" srcOrd="1" destOrd="0" presId="urn:microsoft.com/office/officeart/2005/8/layout/list1"/>
    <dgm:cxn modelId="{E19F0013-C00D-4577-A918-4CBE96168F99}" type="presParOf" srcId="{E41A8291-746F-45C6-9695-7CC1392F4F1C}" destId="{8A83128C-8284-4DA1-8CD9-F8CFB963F16D}" srcOrd="5" destOrd="0" presId="urn:microsoft.com/office/officeart/2005/8/layout/list1"/>
    <dgm:cxn modelId="{5F903F67-7D95-4D9D-919B-CABF670DF669}" type="presParOf" srcId="{E41A8291-746F-45C6-9695-7CC1392F4F1C}" destId="{BD749684-5F88-4727-91B1-84A27418824E}" srcOrd="6" destOrd="0" presId="urn:microsoft.com/office/officeart/2005/8/layout/list1"/>
  </dgm:cxnLst>
  <dgm:bg/>
  <dgm:whole/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23AF0C46-A853-4F98-995A-11850C44253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0B33CD71-5E35-4D17-BD39-4EA27A80CBA1}">
      <dgm:prSet phldrT="[Metin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r-TR" sz="1800" dirty="0" smtClean="0"/>
            <a:t>Hayatta kalma</a:t>
          </a:r>
          <a:endParaRPr lang="tr-TR" sz="1800" dirty="0"/>
        </a:p>
      </dgm:t>
    </dgm:pt>
    <dgm:pt modelId="{7B2AF9E3-A68F-454B-ABC5-4F30BAA9AC9B}" type="parTrans" cxnId="{2875B0AC-19AC-403C-A328-01CC5E3177DA}">
      <dgm:prSet/>
      <dgm:spPr/>
      <dgm:t>
        <a:bodyPr/>
        <a:lstStyle/>
        <a:p>
          <a:endParaRPr lang="tr-TR" sz="1800"/>
        </a:p>
      </dgm:t>
    </dgm:pt>
    <dgm:pt modelId="{E529DF65-A4AE-4693-B1A9-2A54E0B8F8B0}" type="sibTrans" cxnId="{2875B0AC-19AC-403C-A328-01CC5E3177DA}">
      <dgm:prSet/>
      <dgm:spPr/>
      <dgm:t>
        <a:bodyPr/>
        <a:lstStyle/>
        <a:p>
          <a:endParaRPr lang="tr-TR" sz="1800"/>
        </a:p>
      </dgm:t>
    </dgm:pt>
    <dgm:pt modelId="{9FC53985-8A96-4479-8C91-8F84B58C788E}">
      <dgm:prSet phldrT="[Metin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r-TR" sz="1800" dirty="0" smtClean="0"/>
            <a:t>  Korunma-onarım</a:t>
          </a:r>
          <a:endParaRPr lang="tr-TR" sz="1800" dirty="0"/>
        </a:p>
      </dgm:t>
    </dgm:pt>
    <dgm:pt modelId="{D58AD78E-D6FD-4A91-8E9B-3A6D58573FC4}" type="parTrans" cxnId="{9DF558B7-0AB3-495D-9B1E-B0912022D575}">
      <dgm:prSet/>
      <dgm:spPr/>
      <dgm:t>
        <a:bodyPr/>
        <a:lstStyle/>
        <a:p>
          <a:endParaRPr lang="tr-TR" sz="1800"/>
        </a:p>
      </dgm:t>
    </dgm:pt>
    <dgm:pt modelId="{F56CCF7D-5FFA-4334-8C7F-6723FD914F87}" type="sibTrans" cxnId="{9DF558B7-0AB3-495D-9B1E-B0912022D575}">
      <dgm:prSet/>
      <dgm:spPr/>
      <dgm:t>
        <a:bodyPr/>
        <a:lstStyle/>
        <a:p>
          <a:endParaRPr lang="tr-TR" sz="1800"/>
        </a:p>
      </dgm:t>
    </dgm:pt>
    <dgm:pt modelId="{F1420124-093C-408E-8CFE-DB9EC2481934}">
      <dgm:prSet phldrT="[Metin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r-TR" sz="1800" dirty="0" smtClean="0"/>
            <a:t>Yavru bakımı</a:t>
          </a:r>
          <a:endParaRPr lang="tr-TR" sz="1800" dirty="0"/>
        </a:p>
      </dgm:t>
    </dgm:pt>
    <dgm:pt modelId="{807175B3-245D-4BF2-AB8B-AA8AC08C7C65}" type="parTrans" cxnId="{749C86DC-2C02-4039-9AF1-399F5826E6BA}">
      <dgm:prSet/>
      <dgm:spPr/>
      <dgm:t>
        <a:bodyPr/>
        <a:lstStyle/>
        <a:p>
          <a:endParaRPr lang="tr-TR" sz="1800"/>
        </a:p>
      </dgm:t>
    </dgm:pt>
    <dgm:pt modelId="{16C2C08F-3F37-49EC-B0B6-59C9E529FFA5}" type="sibTrans" cxnId="{749C86DC-2C02-4039-9AF1-399F5826E6BA}">
      <dgm:prSet/>
      <dgm:spPr/>
      <dgm:t>
        <a:bodyPr/>
        <a:lstStyle/>
        <a:p>
          <a:endParaRPr lang="tr-TR" sz="1800"/>
        </a:p>
      </dgm:t>
    </dgm:pt>
    <dgm:pt modelId="{EA126567-4F65-4101-9E81-D090811CB315}">
      <dgm:prSet phldrT="[Metin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r-TR" sz="1800" dirty="0" smtClean="0"/>
            <a:t>Büyüme</a:t>
          </a:r>
          <a:endParaRPr lang="tr-TR" sz="1800" dirty="0"/>
        </a:p>
      </dgm:t>
    </dgm:pt>
    <dgm:pt modelId="{8EF854EB-FE5F-4A47-B1F2-072264015D7B}" type="parTrans" cxnId="{A652A532-FF27-47B4-92D2-04651CF793B0}">
      <dgm:prSet/>
      <dgm:spPr/>
      <dgm:t>
        <a:bodyPr/>
        <a:lstStyle/>
        <a:p>
          <a:endParaRPr lang="tr-TR" sz="1800"/>
        </a:p>
      </dgm:t>
    </dgm:pt>
    <dgm:pt modelId="{7BDF8A84-39AD-4BDF-B541-435921A53A0D}" type="sibTrans" cxnId="{A652A532-FF27-47B4-92D2-04651CF793B0}">
      <dgm:prSet/>
      <dgm:spPr/>
      <dgm:t>
        <a:bodyPr/>
        <a:lstStyle/>
        <a:p>
          <a:endParaRPr lang="tr-TR" sz="1800"/>
        </a:p>
      </dgm:t>
    </dgm:pt>
    <dgm:pt modelId="{0F8C9C0A-E588-4C5C-A099-8CC9B38FE0F7}">
      <dgm:prSet phldrT="[Metin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r-TR" sz="1800" dirty="0" smtClean="0"/>
            <a:t>  Üreme</a:t>
          </a:r>
          <a:endParaRPr lang="tr-TR" sz="1800" dirty="0"/>
        </a:p>
      </dgm:t>
    </dgm:pt>
    <dgm:pt modelId="{D3114429-3AAC-4041-9AE9-C1610DE23D3A}" type="parTrans" cxnId="{38F4C6C4-7DA4-44E6-8F0E-A92A50BB1CEC}">
      <dgm:prSet/>
      <dgm:spPr/>
      <dgm:t>
        <a:bodyPr/>
        <a:lstStyle/>
        <a:p>
          <a:endParaRPr lang="tr-TR" sz="1800"/>
        </a:p>
      </dgm:t>
    </dgm:pt>
    <dgm:pt modelId="{635725CA-C638-4521-87EA-0B11DA11C5CE}" type="sibTrans" cxnId="{38F4C6C4-7DA4-44E6-8F0E-A92A50BB1CEC}">
      <dgm:prSet/>
      <dgm:spPr/>
      <dgm:t>
        <a:bodyPr/>
        <a:lstStyle/>
        <a:p>
          <a:endParaRPr lang="tr-TR" sz="1800"/>
        </a:p>
      </dgm:t>
    </dgm:pt>
    <dgm:pt modelId="{A814F40A-6EF3-43BE-9C62-C5022C3F3FE8}">
      <dgm:prSet custT="1"/>
      <dgm:spPr/>
      <dgm:t>
        <a:bodyPr/>
        <a:lstStyle/>
        <a:p>
          <a:r>
            <a:rPr lang="tr-TR" sz="1800" dirty="0" smtClean="0"/>
            <a:t>Enerji yatırımı paylaşımı</a:t>
          </a:r>
          <a:endParaRPr lang="tr-TR" sz="1800" dirty="0"/>
        </a:p>
      </dgm:t>
    </dgm:pt>
    <dgm:pt modelId="{29CE84F8-C1B4-4C69-9F88-92F87CB70DC9}" type="parTrans" cxnId="{49C3FBD9-2AE4-4E6E-8968-45FC025BE83C}">
      <dgm:prSet/>
      <dgm:spPr/>
      <dgm:t>
        <a:bodyPr/>
        <a:lstStyle/>
        <a:p>
          <a:endParaRPr lang="tr-TR" sz="1800"/>
        </a:p>
      </dgm:t>
    </dgm:pt>
    <dgm:pt modelId="{D687DDB9-65B0-445D-B189-EEF2F75A2B89}" type="sibTrans" cxnId="{49C3FBD9-2AE4-4E6E-8968-45FC025BE83C}">
      <dgm:prSet/>
      <dgm:spPr/>
      <dgm:t>
        <a:bodyPr/>
        <a:lstStyle/>
        <a:p>
          <a:endParaRPr lang="tr-TR" sz="1800"/>
        </a:p>
      </dgm:t>
    </dgm:pt>
    <dgm:pt modelId="{E7D92686-E5F2-4DF4-868D-0566566EB23F}" type="pres">
      <dgm:prSet presAssocID="{23AF0C46-A853-4F98-995A-11850C44253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48E6B76-937C-4E72-BF24-30B69AEBDD92}" type="pres">
      <dgm:prSet presAssocID="{A814F40A-6EF3-43BE-9C62-C5022C3F3FE8}" presName="parentLin" presStyleCnt="0"/>
      <dgm:spPr/>
    </dgm:pt>
    <dgm:pt modelId="{2FAEC80D-FB24-4C82-AB15-1FFDA61A90AC}" type="pres">
      <dgm:prSet presAssocID="{A814F40A-6EF3-43BE-9C62-C5022C3F3FE8}" presName="parentLeftMargin" presStyleLbl="node1" presStyleIdx="0" presStyleCnt="6"/>
      <dgm:spPr/>
      <dgm:t>
        <a:bodyPr/>
        <a:lstStyle/>
        <a:p>
          <a:endParaRPr lang="tr-TR"/>
        </a:p>
      </dgm:t>
    </dgm:pt>
    <dgm:pt modelId="{57F6036A-22E0-4C11-8EDD-040CD006D60F}" type="pres">
      <dgm:prSet presAssocID="{A814F40A-6EF3-43BE-9C62-C5022C3F3FE8}" presName="parentText" presStyleLbl="node1" presStyleIdx="0" presStyleCnt="6" custScaleX="14212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9529BBA-72E8-4EDA-B1FD-CA017CAF27CA}" type="pres">
      <dgm:prSet presAssocID="{A814F40A-6EF3-43BE-9C62-C5022C3F3FE8}" presName="negativeSpace" presStyleCnt="0"/>
      <dgm:spPr/>
    </dgm:pt>
    <dgm:pt modelId="{190254C5-57DE-4D13-BE90-4E1570430945}" type="pres">
      <dgm:prSet presAssocID="{A814F40A-6EF3-43BE-9C62-C5022C3F3FE8}" presName="childText" presStyleLbl="conFgAcc1" presStyleIdx="0" presStyleCnt="6">
        <dgm:presLayoutVars>
          <dgm:bulletEnabled val="1"/>
        </dgm:presLayoutVars>
      </dgm:prSet>
      <dgm:spPr/>
    </dgm:pt>
    <dgm:pt modelId="{146A82D1-2803-47DB-AC57-1EDBD5526CC8}" type="pres">
      <dgm:prSet presAssocID="{D687DDB9-65B0-445D-B189-EEF2F75A2B89}" presName="spaceBetweenRectangles" presStyleCnt="0"/>
      <dgm:spPr/>
    </dgm:pt>
    <dgm:pt modelId="{E202DF11-996D-4D56-BAD9-A028BFEC3580}" type="pres">
      <dgm:prSet presAssocID="{0B33CD71-5E35-4D17-BD39-4EA27A80CBA1}" presName="parentLin" presStyleCnt="0"/>
      <dgm:spPr/>
    </dgm:pt>
    <dgm:pt modelId="{C7ADD3D0-0B9A-46EC-8018-099A3127BD24}" type="pres">
      <dgm:prSet presAssocID="{0B33CD71-5E35-4D17-BD39-4EA27A80CBA1}" presName="parentLeftMargin" presStyleLbl="node1" presStyleIdx="0" presStyleCnt="6"/>
      <dgm:spPr/>
      <dgm:t>
        <a:bodyPr/>
        <a:lstStyle/>
        <a:p>
          <a:endParaRPr lang="tr-TR"/>
        </a:p>
      </dgm:t>
    </dgm:pt>
    <dgm:pt modelId="{149B41A2-E2F9-4FA6-B12E-751BE5A90AB9}" type="pres">
      <dgm:prSet presAssocID="{0B33CD71-5E35-4D17-BD39-4EA27A80CBA1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39128E9-2216-4068-8CA0-8D40F6B72CFE}" type="pres">
      <dgm:prSet presAssocID="{0B33CD71-5E35-4D17-BD39-4EA27A80CBA1}" presName="negativeSpace" presStyleCnt="0"/>
      <dgm:spPr/>
    </dgm:pt>
    <dgm:pt modelId="{608070DD-A8AC-420C-8AD7-556DE897C1E9}" type="pres">
      <dgm:prSet presAssocID="{0B33CD71-5E35-4D17-BD39-4EA27A80CBA1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3CBB277-F139-4276-B9D4-78A86B041985}" type="pres">
      <dgm:prSet presAssocID="{E529DF65-A4AE-4693-B1A9-2A54E0B8F8B0}" presName="spaceBetweenRectangles" presStyleCnt="0"/>
      <dgm:spPr/>
    </dgm:pt>
    <dgm:pt modelId="{8FC571F2-5564-45FC-8C91-FD7EF5BFC90C}" type="pres">
      <dgm:prSet presAssocID="{0F8C9C0A-E588-4C5C-A099-8CC9B38FE0F7}" presName="parentLin" presStyleCnt="0"/>
      <dgm:spPr/>
    </dgm:pt>
    <dgm:pt modelId="{83323A13-A537-43B5-BCC2-0C5339E21FAC}" type="pres">
      <dgm:prSet presAssocID="{0F8C9C0A-E588-4C5C-A099-8CC9B38FE0F7}" presName="parentLeftMargin" presStyleLbl="node1" presStyleIdx="1" presStyleCnt="6"/>
      <dgm:spPr/>
      <dgm:t>
        <a:bodyPr/>
        <a:lstStyle/>
        <a:p>
          <a:endParaRPr lang="tr-TR"/>
        </a:p>
      </dgm:t>
    </dgm:pt>
    <dgm:pt modelId="{3B86001C-AF1E-411F-B95A-D2C18D5D6CCE}" type="pres">
      <dgm:prSet presAssocID="{0F8C9C0A-E588-4C5C-A099-8CC9B38FE0F7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D795D53-7D9D-4A55-8735-8E0D7FA10377}" type="pres">
      <dgm:prSet presAssocID="{0F8C9C0A-E588-4C5C-A099-8CC9B38FE0F7}" presName="negativeSpace" presStyleCnt="0"/>
      <dgm:spPr/>
    </dgm:pt>
    <dgm:pt modelId="{AAE14A93-A592-4FF9-8B99-63C10C6FE646}" type="pres">
      <dgm:prSet presAssocID="{0F8C9C0A-E588-4C5C-A099-8CC9B38FE0F7}" presName="childText" presStyleLbl="conFgAcc1" presStyleIdx="2" presStyleCnt="6">
        <dgm:presLayoutVars>
          <dgm:bulletEnabled val="1"/>
        </dgm:presLayoutVars>
      </dgm:prSet>
      <dgm:spPr/>
    </dgm:pt>
    <dgm:pt modelId="{69E26935-3B7F-4010-A05F-851FA7FB5CCB}" type="pres">
      <dgm:prSet presAssocID="{635725CA-C638-4521-87EA-0B11DA11C5CE}" presName="spaceBetweenRectangles" presStyleCnt="0"/>
      <dgm:spPr/>
    </dgm:pt>
    <dgm:pt modelId="{E45C847C-4E47-42DC-8F28-F8B2989CA6E2}" type="pres">
      <dgm:prSet presAssocID="{EA126567-4F65-4101-9E81-D090811CB315}" presName="parentLin" presStyleCnt="0"/>
      <dgm:spPr/>
    </dgm:pt>
    <dgm:pt modelId="{7B2B5C14-8CA6-4736-B37D-7CEDE9E3BC2B}" type="pres">
      <dgm:prSet presAssocID="{EA126567-4F65-4101-9E81-D090811CB315}" presName="parentLeftMargin" presStyleLbl="node1" presStyleIdx="2" presStyleCnt="6"/>
      <dgm:spPr/>
      <dgm:t>
        <a:bodyPr/>
        <a:lstStyle/>
        <a:p>
          <a:endParaRPr lang="tr-TR"/>
        </a:p>
      </dgm:t>
    </dgm:pt>
    <dgm:pt modelId="{1D9A79AF-A4AC-4114-9454-30D24837C58B}" type="pres">
      <dgm:prSet presAssocID="{EA126567-4F65-4101-9E81-D090811CB315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B4A7A92-6E74-49D7-9E41-5F6ED4F4626C}" type="pres">
      <dgm:prSet presAssocID="{EA126567-4F65-4101-9E81-D090811CB315}" presName="negativeSpace" presStyleCnt="0"/>
      <dgm:spPr/>
    </dgm:pt>
    <dgm:pt modelId="{386F748F-7C69-40C7-A4F0-47056E01CFDF}" type="pres">
      <dgm:prSet presAssocID="{EA126567-4F65-4101-9E81-D090811CB315}" presName="childText" presStyleLbl="conFgAcc1" presStyleIdx="3" presStyleCnt="6">
        <dgm:presLayoutVars>
          <dgm:bulletEnabled val="1"/>
        </dgm:presLayoutVars>
      </dgm:prSet>
      <dgm:spPr/>
    </dgm:pt>
    <dgm:pt modelId="{FF367CB0-28D5-4A3F-B82E-C344A7FAE6D3}" type="pres">
      <dgm:prSet presAssocID="{7BDF8A84-39AD-4BDF-B541-435921A53A0D}" presName="spaceBetweenRectangles" presStyleCnt="0"/>
      <dgm:spPr/>
    </dgm:pt>
    <dgm:pt modelId="{DC705708-C677-42E4-8A9A-666E5FC919A7}" type="pres">
      <dgm:prSet presAssocID="{9FC53985-8A96-4479-8C91-8F84B58C788E}" presName="parentLin" presStyleCnt="0"/>
      <dgm:spPr/>
    </dgm:pt>
    <dgm:pt modelId="{AB11DE77-3598-447C-A6D7-E0374DEB0A19}" type="pres">
      <dgm:prSet presAssocID="{9FC53985-8A96-4479-8C91-8F84B58C788E}" presName="parentLeftMargin" presStyleLbl="node1" presStyleIdx="3" presStyleCnt="6"/>
      <dgm:spPr/>
      <dgm:t>
        <a:bodyPr/>
        <a:lstStyle/>
        <a:p>
          <a:endParaRPr lang="tr-TR"/>
        </a:p>
      </dgm:t>
    </dgm:pt>
    <dgm:pt modelId="{14D791F2-20CA-4581-B283-F6F280DB03B0}" type="pres">
      <dgm:prSet presAssocID="{9FC53985-8A96-4479-8C91-8F84B58C788E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20B6C1B-171A-45E2-849C-6D95D985ABB0}" type="pres">
      <dgm:prSet presAssocID="{9FC53985-8A96-4479-8C91-8F84B58C788E}" presName="negativeSpace" presStyleCnt="0"/>
      <dgm:spPr/>
    </dgm:pt>
    <dgm:pt modelId="{C936C30A-43B4-421A-B8E8-32F3062AF760}" type="pres">
      <dgm:prSet presAssocID="{9FC53985-8A96-4479-8C91-8F84B58C788E}" presName="childText" presStyleLbl="conFgAcc1" presStyleIdx="4" presStyleCnt="6">
        <dgm:presLayoutVars>
          <dgm:bulletEnabled val="1"/>
        </dgm:presLayoutVars>
      </dgm:prSet>
      <dgm:spPr/>
    </dgm:pt>
    <dgm:pt modelId="{D26E7D35-1D17-4BFB-85DA-65AD68E653F1}" type="pres">
      <dgm:prSet presAssocID="{F56CCF7D-5FFA-4334-8C7F-6723FD914F87}" presName="spaceBetweenRectangles" presStyleCnt="0"/>
      <dgm:spPr/>
    </dgm:pt>
    <dgm:pt modelId="{B327F64A-71CD-4989-920D-CEDDBBA4E157}" type="pres">
      <dgm:prSet presAssocID="{F1420124-093C-408E-8CFE-DB9EC2481934}" presName="parentLin" presStyleCnt="0"/>
      <dgm:spPr/>
    </dgm:pt>
    <dgm:pt modelId="{5B514E68-093A-438B-93CD-B897DB20C1FB}" type="pres">
      <dgm:prSet presAssocID="{F1420124-093C-408E-8CFE-DB9EC2481934}" presName="parentLeftMargin" presStyleLbl="node1" presStyleIdx="4" presStyleCnt="6"/>
      <dgm:spPr/>
      <dgm:t>
        <a:bodyPr/>
        <a:lstStyle/>
        <a:p>
          <a:endParaRPr lang="tr-TR"/>
        </a:p>
      </dgm:t>
    </dgm:pt>
    <dgm:pt modelId="{521DB5BB-98C5-4285-93C1-A097DC58EF6B}" type="pres">
      <dgm:prSet presAssocID="{F1420124-093C-408E-8CFE-DB9EC2481934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01B9BE0-ADE6-480A-A3F4-A017FD4CC4D3}" type="pres">
      <dgm:prSet presAssocID="{F1420124-093C-408E-8CFE-DB9EC2481934}" presName="negativeSpace" presStyleCnt="0"/>
      <dgm:spPr/>
    </dgm:pt>
    <dgm:pt modelId="{CF9E7786-CEB9-4EC5-82E5-95C3DA01273E}" type="pres">
      <dgm:prSet presAssocID="{F1420124-093C-408E-8CFE-DB9EC2481934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3D4104A7-7D61-401D-91D4-17A5BCF5509A}" type="presOf" srcId="{EA126567-4F65-4101-9E81-D090811CB315}" destId="{7B2B5C14-8CA6-4736-B37D-7CEDE9E3BC2B}" srcOrd="0" destOrd="0" presId="urn:microsoft.com/office/officeart/2005/8/layout/list1"/>
    <dgm:cxn modelId="{A5E28322-6C84-4CF8-BE78-FC9537BCCAF0}" type="presOf" srcId="{EA126567-4F65-4101-9E81-D090811CB315}" destId="{1D9A79AF-A4AC-4114-9454-30D24837C58B}" srcOrd="1" destOrd="0" presId="urn:microsoft.com/office/officeart/2005/8/layout/list1"/>
    <dgm:cxn modelId="{9DF558B7-0AB3-495D-9B1E-B0912022D575}" srcId="{23AF0C46-A853-4F98-995A-11850C442536}" destId="{9FC53985-8A96-4479-8C91-8F84B58C788E}" srcOrd="4" destOrd="0" parTransId="{D58AD78E-D6FD-4A91-8E9B-3A6D58573FC4}" sibTransId="{F56CCF7D-5FFA-4334-8C7F-6723FD914F87}"/>
    <dgm:cxn modelId="{49C3FBD9-2AE4-4E6E-8968-45FC025BE83C}" srcId="{23AF0C46-A853-4F98-995A-11850C442536}" destId="{A814F40A-6EF3-43BE-9C62-C5022C3F3FE8}" srcOrd="0" destOrd="0" parTransId="{29CE84F8-C1B4-4C69-9F88-92F87CB70DC9}" sibTransId="{D687DDB9-65B0-445D-B189-EEF2F75A2B89}"/>
    <dgm:cxn modelId="{2214C5D5-4022-4EA2-A580-8D958F822257}" type="presOf" srcId="{A814F40A-6EF3-43BE-9C62-C5022C3F3FE8}" destId="{2FAEC80D-FB24-4C82-AB15-1FFDA61A90AC}" srcOrd="0" destOrd="0" presId="urn:microsoft.com/office/officeart/2005/8/layout/list1"/>
    <dgm:cxn modelId="{FF6C5483-0480-41DF-9AA9-F7D5A7FB08E4}" type="presOf" srcId="{0B33CD71-5E35-4D17-BD39-4EA27A80CBA1}" destId="{C7ADD3D0-0B9A-46EC-8018-099A3127BD24}" srcOrd="0" destOrd="0" presId="urn:microsoft.com/office/officeart/2005/8/layout/list1"/>
    <dgm:cxn modelId="{A652A532-FF27-47B4-92D2-04651CF793B0}" srcId="{23AF0C46-A853-4F98-995A-11850C442536}" destId="{EA126567-4F65-4101-9E81-D090811CB315}" srcOrd="3" destOrd="0" parTransId="{8EF854EB-FE5F-4A47-B1F2-072264015D7B}" sibTransId="{7BDF8A84-39AD-4BDF-B541-435921A53A0D}"/>
    <dgm:cxn modelId="{B1395873-4B7C-49A0-A23E-75A933F40133}" type="presOf" srcId="{9FC53985-8A96-4479-8C91-8F84B58C788E}" destId="{14D791F2-20CA-4581-B283-F6F280DB03B0}" srcOrd="1" destOrd="0" presId="urn:microsoft.com/office/officeart/2005/8/layout/list1"/>
    <dgm:cxn modelId="{CF201F7E-C940-4505-9449-19B0CF6CBD9A}" type="presOf" srcId="{F1420124-093C-408E-8CFE-DB9EC2481934}" destId="{521DB5BB-98C5-4285-93C1-A097DC58EF6B}" srcOrd="1" destOrd="0" presId="urn:microsoft.com/office/officeart/2005/8/layout/list1"/>
    <dgm:cxn modelId="{F98E9E90-3081-4A55-96FC-947F4C642ACE}" type="presOf" srcId="{23AF0C46-A853-4F98-995A-11850C442536}" destId="{E7D92686-E5F2-4DF4-868D-0566566EB23F}" srcOrd="0" destOrd="0" presId="urn:microsoft.com/office/officeart/2005/8/layout/list1"/>
    <dgm:cxn modelId="{9C786B43-869E-459C-8AC4-700F3E311CC7}" type="presOf" srcId="{0F8C9C0A-E588-4C5C-A099-8CC9B38FE0F7}" destId="{83323A13-A537-43B5-BCC2-0C5339E21FAC}" srcOrd="0" destOrd="0" presId="urn:microsoft.com/office/officeart/2005/8/layout/list1"/>
    <dgm:cxn modelId="{2875B0AC-19AC-403C-A328-01CC5E3177DA}" srcId="{23AF0C46-A853-4F98-995A-11850C442536}" destId="{0B33CD71-5E35-4D17-BD39-4EA27A80CBA1}" srcOrd="1" destOrd="0" parTransId="{7B2AF9E3-A68F-454B-ABC5-4F30BAA9AC9B}" sibTransId="{E529DF65-A4AE-4693-B1A9-2A54E0B8F8B0}"/>
    <dgm:cxn modelId="{749C86DC-2C02-4039-9AF1-399F5826E6BA}" srcId="{23AF0C46-A853-4F98-995A-11850C442536}" destId="{F1420124-093C-408E-8CFE-DB9EC2481934}" srcOrd="5" destOrd="0" parTransId="{807175B3-245D-4BF2-AB8B-AA8AC08C7C65}" sibTransId="{16C2C08F-3F37-49EC-B0B6-59C9E529FFA5}"/>
    <dgm:cxn modelId="{9FEF04D6-7235-4549-9E6C-BE1EC0C756D5}" type="presOf" srcId="{9FC53985-8A96-4479-8C91-8F84B58C788E}" destId="{AB11DE77-3598-447C-A6D7-E0374DEB0A19}" srcOrd="0" destOrd="0" presId="urn:microsoft.com/office/officeart/2005/8/layout/list1"/>
    <dgm:cxn modelId="{EC3A9F5A-647A-4797-A0C6-5D0B09405AFA}" type="presOf" srcId="{F1420124-093C-408E-8CFE-DB9EC2481934}" destId="{5B514E68-093A-438B-93CD-B897DB20C1FB}" srcOrd="0" destOrd="0" presId="urn:microsoft.com/office/officeart/2005/8/layout/list1"/>
    <dgm:cxn modelId="{2DDEF0D8-D686-4B52-A400-297A0DC2D2D8}" type="presOf" srcId="{A814F40A-6EF3-43BE-9C62-C5022C3F3FE8}" destId="{57F6036A-22E0-4C11-8EDD-040CD006D60F}" srcOrd="1" destOrd="0" presId="urn:microsoft.com/office/officeart/2005/8/layout/list1"/>
    <dgm:cxn modelId="{99F298A9-B18B-42FD-A93F-2A0A6786888C}" type="presOf" srcId="{0B33CD71-5E35-4D17-BD39-4EA27A80CBA1}" destId="{149B41A2-E2F9-4FA6-B12E-751BE5A90AB9}" srcOrd="1" destOrd="0" presId="urn:microsoft.com/office/officeart/2005/8/layout/list1"/>
    <dgm:cxn modelId="{38F4C6C4-7DA4-44E6-8F0E-A92A50BB1CEC}" srcId="{23AF0C46-A853-4F98-995A-11850C442536}" destId="{0F8C9C0A-E588-4C5C-A099-8CC9B38FE0F7}" srcOrd="2" destOrd="0" parTransId="{D3114429-3AAC-4041-9AE9-C1610DE23D3A}" sibTransId="{635725CA-C638-4521-87EA-0B11DA11C5CE}"/>
    <dgm:cxn modelId="{5FC00F6C-8D72-433F-B522-6FB04EAE6AF5}" type="presOf" srcId="{0F8C9C0A-E588-4C5C-A099-8CC9B38FE0F7}" destId="{3B86001C-AF1E-411F-B95A-D2C18D5D6CCE}" srcOrd="1" destOrd="0" presId="urn:microsoft.com/office/officeart/2005/8/layout/list1"/>
    <dgm:cxn modelId="{6C6C7CF9-EDF7-45A3-A2D5-C92A34CF5463}" type="presParOf" srcId="{E7D92686-E5F2-4DF4-868D-0566566EB23F}" destId="{848E6B76-937C-4E72-BF24-30B69AEBDD92}" srcOrd="0" destOrd="0" presId="urn:microsoft.com/office/officeart/2005/8/layout/list1"/>
    <dgm:cxn modelId="{11F7516F-C767-4BC6-BDFD-919D255F8A51}" type="presParOf" srcId="{848E6B76-937C-4E72-BF24-30B69AEBDD92}" destId="{2FAEC80D-FB24-4C82-AB15-1FFDA61A90AC}" srcOrd="0" destOrd="0" presId="urn:microsoft.com/office/officeart/2005/8/layout/list1"/>
    <dgm:cxn modelId="{5074FBCE-FD30-4E1E-A98D-AD4480AEC956}" type="presParOf" srcId="{848E6B76-937C-4E72-BF24-30B69AEBDD92}" destId="{57F6036A-22E0-4C11-8EDD-040CD006D60F}" srcOrd="1" destOrd="0" presId="urn:microsoft.com/office/officeart/2005/8/layout/list1"/>
    <dgm:cxn modelId="{E3849B0C-B5DF-41D1-B5DC-C2590F80ACB6}" type="presParOf" srcId="{E7D92686-E5F2-4DF4-868D-0566566EB23F}" destId="{09529BBA-72E8-4EDA-B1FD-CA017CAF27CA}" srcOrd="1" destOrd="0" presId="urn:microsoft.com/office/officeart/2005/8/layout/list1"/>
    <dgm:cxn modelId="{5D5D6FA4-7CFB-4B69-BC49-4B8F2CB2EB17}" type="presParOf" srcId="{E7D92686-E5F2-4DF4-868D-0566566EB23F}" destId="{190254C5-57DE-4D13-BE90-4E1570430945}" srcOrd="2" destOrd="0" presId="urn:microsoft.com/office/officeart/2005/8/layout/list1"/>
    <dgm:cxn modelId="{BCA4230F-72FE-4262-9FBE-F469AB7A7542}" type="presParOf" srcId="{E7D92686-E5F2-4DF4-868D-0566566EB23F}" destId="{146A82D1-2803-47DB-AC57-1EDBD5526CC8}" srcOrd="3" destOrd="0" presId="urn:microsoft.com/office/officeart/2005/8/layout/list1"/>
    <dgm:cxn modelId="{7C335EBA-C744-438C-9BEF-C369437C6B7E}" type="presParOf" srcId="{E7D92686-E5F2-4DF4-868D-0566566EB23F}" destId="{E202DF11-996D-4D56-BAD9-A028BFEC3580}" srcOrd="4" destOrd="0" presId="urn:microsoft.com/office/officeart/2005/8/layout/list1"/>
    <dgm:cxn modelId="{4E6B4EB7-5532-4A11-A116-30A3A085DFAA}" type="presParOf" srcId="{E202DF11-996D-4D56-BAD9-A028BFEC3580}" destId="{C7ADD3D0-0B9A-46EC-8018-099A3127BD24}" srcOrd="0" destOrd="0" presId="urn:microsoft.com/office/officeart/2005/8/layout/list1"/>
    <dgm:cxn modelId="{B03F2B9D-106F-43EC-B280-5CC87B82C006}" type="presParOf" srcId="{E202DF11-996D-4D56-BAD9-A028BFEC3580}" destId="{149B41A2-E2F9-4FA6-B12E-751BE5A90AB9}" srcOrd="1" destOrd="0" presId="urn:microsoft.com/office/officeart/2005/8/layout/list1"/>
    <dgm:cxn modelId="{14391EA2-D1CB-48B5-BB05-3EF299D56483}" type="presParOf" srcId="{E7D92686-E5F2-4DF4-868D-0566566EB23F}" destId="{739128E9-2216-4068-8CA0-8D40F6B72CFE}" srcOrd="5" destOrd="0" presId="urn:microsoft.com/office/officeart/2005/8/layout/list1"/>
    <dgm:cxn modelId="{97E0993C-F59A-40DC-B5AD-ECA6B5E4C4AA}" type="presParOf" srcId="{E7D92686-E5F2-4DF4-868D-0566566EB23F}" destId="{608070DD-A8AC-420C-8AD7-556DE897C1E9}" srcOrd="6" destOrd="0" presId="urn:microsoft.com/office/officeart/2005/8/layout/list1"/>
    <dgm:cxn modelId="{020A2AB3-C580-4DF4-A260-4D680CD500CF}" type="presParOf" srcId="{E7D92686-E5F2-4DF4-868D-0566566EB23F}" destId="{F3CBB277-F139-4276-B9D4-78A86B041985}" srcOrd="7" destOrd="0" presId="urn:microsoft.com/office/officeart/2005/8/layout/list1"/>
    <dgm:cxn modelId="{2528B82B-39AB-49E6-880B-98A8E182335B}" type="presParOf" srcId="{E7D92686-E5F2-4DF4-868D-0566566EB23F}" destId="{8FC571F2-5564-45FC-8C91-FD7EF5BFC90C}" srcOrd="8" destOrd="0" presId="urn:microsoft.com/office/officeart/2005/8/layout/list1"/>
    <dgm:cxn modelId="{E7778192-660B-46AA-A6C4-88742E47E727}" type="presParOf" srcId="{8FC571F2-5564-45FC-8C91-FD7EF5BFC90C}" destId="{83323A13-A537-43B5-BCC2-0C5339E21FAC}" srcOrd="0" destOrd="0" presId="urn:microsoft.com/office/officeart/2005/8/layout/list1"/>
    <dgm:cxn modelId="{9CA8F440-B0E7-4B0C-84A9-BAA841902F51}" type="presParOf" srcId="{8FC571F2-5564-45FC-8C91-FD7EF5BFC90C}" destId="{3B86001C-AF1E-411F-B95A-D2C18D5D6CCE}" srcOrd="1" destOrd="0" presId="urn:microsoft.com/office/officeart/2005/8/layout/list1"/>
    <dgm:cxn modelId="{3D2D200E-3CCE-49B4-A22F-7A29C48CD9F5}" type="presParOf" srcId="{E7D92686-E5F2-4DF4-868D-0566566EB23F}" destId="{ED795D53-7D9D-4A55-8735-8E0D7FA10377}" srcOrd="9" destOrd="0" presId="urn:microsoft.com/office/officeart/2005/8/layout/list1"/>
    <dgm:cxn modelId="{DC291ABD-2D50-40E9-882D-E8C79540FEB0}" type="presParOf" srcId="{E7D92686-E5F2-4DF4-868D-0566566EB23F}" destId="{AAE14A93-A592-4FF9-8B99-63C10C6FE646}" srcOrd="10" destOrd="0" presId="urn:microsoft.com/office/officeart/2005/8/layout/list1"/>
    <dgm:cxn modelId="{193D61DA-5F1C-4297-AD62-8BDFF7370665}" type="presParOf" srcId="{E7D92686-E5F2-4DF4-868D-0566566EB23F}" destId="{69E26935-3B7F-4010-A05F-851FA7FB5CCB}" srcOrd="11" destOrd="0" presId="urn:microsoft.com/office/officeart/2005/8/layout/list1"/>
    <dgm:cxn modelId="{0AFBBEEC-71A7-46EF-BC21-01400101E158}" type="presParOf" srcId="{E7D92686-E5F2-4DF4-868D-0566566EB23F}" destId="{E45C847C-4E47-42DC-8F28-F8B2989CA6E2}" srcOrd="12" destOrd="0" presId="urn:microsoft.com/office/officeart/2005/8/layout/list1"/>
    <dgm:cxn modelId="{015DFF3E-FDE0-4D83-9DAA-7EAABE1EE88C}" type="presParOf" srcId="{E45C847C-4E47-42DC-8F28-F8B2989CA6E2}" destId="{7B2B5C14-8CA6-4736-B37D-7CEDE9E3BC2B}" srcOrd="0" destOrd="0" presId="urn:microsoft.com/office/officeart/2005/8/layout/list1"/>
    <dgm:cxn modelId="{A0A17E87-9F37-447B-A0E0-325F50F80ECB}" type="presParOf" srcId="{E45C847C-4E47-42DC-8F28-F8B2989CA6E2}" destId="{1D9A79AF-A4AC-4114-9454-30D24837C58B}" srcOrd="1" destOrd="0" presId="urn:microsoft.com/office/officeart/2005/8/layout/list1"/>
    <dgm:cxn modelId="{F2DE67BF-A88F-4CF8-ACDF-D8BB51B9821B}" type="presParOf" srcId="{E7D92686-E5F2-4DF4-868D-0566566EB23F}" destId="{1B4A7A92-6E74-49D7-9E41-5F6ED4F4626C}" srcOrd="13" destOrd="0" presId="urn:microsoft.com/office/officeart/2005/8/layout/list1"/>
    <dgm:cxn modelId="{139E85A0-27C4-4DE1-A6AF-E45058FEFEEA}" type="presParOf" srcId="{E7D92686-E5F2-4DF4-868D-0566566EB23F}" destId="{386F748F-7C69-40C7-A4F0-47056E01CFDF}" srcOrd="14" destOrd="0" presId="urn:microsoft.com/office/officeart/2005/8/layout/list1"/>
    <dgm:cxn modelId="{11EFF0FD-CB93-4BBA-9B4B-54647D434CF2}" type="presParOf" srcId="{E7D92686-E5F2-4DF4-868D-0566566EB23F}" destId="{FF367CB0-28D5-4A3F-B82E-C344A7FAE6D3}" srcOrd="15" destOrd="0" presId="urn:microsoft.com/office/officeart/2005/8/layout/list1"/>
    <dgm:cxn modelId="{172A30F7-8180-40B5-84BC-257D9DF593C4}" type="presParOf" srcId="{E7D92686-E5F2-4DF4-868D-0566566EB23F}" destId="{DC705708-C677-42E4-8A9A-666E5FC919A7}" srcOrd="16" destOrd="0" presId="urn:microsoft.com/office/officeart/2005/8/layout/list1"/>
    <dgm:cxn modelId="{DAC59A06-10D5-4A23-B8E3-80004AD3F337}" type="presParOf" srcId="{DC705708-C677-42E4-8A9A-666E5FC919A7}" destId="{AB11DE77-3598-447C-A6D7-E0374DEB0A19}" srcOrd="0" destOrd="0" presId="urn:microsoft.com/office/officeart/2005/8/layout/list1"/>
    <dgm:cxn modelId="{5C2B1422-5A82-4A81-8798-8049A70EDBCD}" type="presParOf" srcId="{DC705708-C677-42E4-8A9A-666E5FC919A7}" destId="{14D791F2-20CA-4581-B283-F6F280DB03B0}" srcOrd="1" destOrd="0" presId="urn:microsoft.com/office/officeart/2005/8/layout/list1"/>
    <dgm:cxn modelId="{D65CC235-041B-4DBF-8863-2CBCEA48F4CB}" type="presParOf" srcId="{E7D92686-E5F2-4DF4-868D-0566566EB23F}" destId="{D20B6C1B-171A-45E2-849C-6D95D985ABB0}" srcOrd="17" destOrd="0" presId="urn:microsoft.com/office/officeart/2005/8/layout/list1"/>
    <dgm:cxn modelId="{661561CA-ED4F-4556-B5FB-C97407EA6C91}" type="presParOf" srcId="{E7D92686-E5F2-4DF4-868D-0566566EB23F}" destId="{C936C30A-43B4-421A-B8E8-32F3062AF760}" srcOrd="18" destOrd="0" presId="urn:microsoft.com/office/officeart/2005/8/layout/list1"/>
    <dgm:cxn modelId="{777F973B-3E16-4964-A262-C010476E8E2A}" type="presParOf" srcId="{E7D92686-E5F2-4DF4-868D-0566566EB23F}" destId="{D26E7D35-1D17-4BFB-85DA-65AD68E653F1}" srcOrd="19" destOrd="0" presId="urn:microsoft.com/office/officeart/2005/8/layout/list1"/>
    <dgm:cxn modelId="{72AAFA2E-C3EF-48F6-989C-CD051FB4D0F7}" type="presParOf" srcId="{E7D92686-E5F2-4DF4-868D-0566566EB23F}" destId="{B327F64A-71CD-4989-920D-CEDDBBA4E157}" srcOrd="20" destOrd="0" presId="urn:microsoft.com/office/officeart/2005/8/layout/list1"/>
    <dgm:cxn modelId="{466CEF46-5683-4743-BE25-61F870E1589C}" type="presParOf" srcId="{B327F64A-71CD-4989-920D-CEDDBBA4E157}" destId="{5B514E68-093A-438B-93CD-B897DB20C1FB}" srcOrd="0" destOrd="0" presId="urn:microsoft.com/office/officeart/2005/8/layout/list1"/>
    <dgm:cxn modelId="{FE1D38DA-0CE8-4B96-A78D-91B53112F186}" type="presParOf" srcId="{B327F64A-71CD-4989-920D-CEDDBBA4E157}" destId="{521DB5BB-98C5-4285-93C1-A097DC58EF6B}" srcOrd="1" destOrd="0" presId="urn:microsoft.com/office/officeart/2005/8/layout/list1"/>
    <dgm:cxn modelId="{D4DF56FC-14C6-4FFF-BD99-25C3C1E8DB20}" type="presParOf" srcId="{E7D92686-E5F2-4DF4-868D-0566566EB23F}" destId="{901B9BE0-ADE6-480A-A3F4-A017FD4CC4D3}" srcOrd="21" destOrd="0" presId="urn:microsoft.com/office/officeart/2005/8/layout/list1"/>
    <dgm:cxn modelId="{EA48AE0D-D51B-4245-A24A-FDCF22DE3C36}" type="presParOf" srcId="{E7D92686-E5F2-4DF4-868D-0566566EB23F}" destId="{CF9E7786-CEB9-4EC5-82E5-95C3DA01273E}" srcOrd="22" destOrd="0" presId="urn:microsoft.com/office/officeart/2005/8/layout/list1"/>
  </dgm:cxnLst>
  <dgm:bg/>
  <dgm:whole/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23AF0C46-A853-4F98-995A-11850C44253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0B33CD71-5E35-4D17-BD39-4EA27A80CBA1}">
      <dgm:prSet phldrT="[Metin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r-TR" sz="1800" dirty="0" smtClean="0"/>
            <a:t>Hayatta kalma</a:t>
          </a:r>
          <a:endParaRPr lang="tr-TR" sz="1800" dirty="0"/>
        </a:p>
      </dgm:t>
    </dgm:pt>
    <dgm:pt modelId="{7B2AF9E3-A68F-454B-ABC5-4F30BAA9AC9B}" type="parTrans" cxnId="{2875B0AC-19AC-403C-A328-01CC5E3177DA}">
      <dgm:prSet/>
      <dgm:spPr/>
      <dgm:t>
        <a:bodyPr/>
        <a:lstStyle/>
        <a:p>
          <a:endParaRPr lang="tr-TR" sz="1800"/>
        </a:p>
      </dgm:t>
    </dgm:pt>
    <dgm:pt modelId="{E529DF65-A4AE-4693-B1A9-2A54E0B8F8B0}" type="sibTrans" cxnId="{2875B0AC-19AC-403C-A328-01CC5E3177DA}">
      <dgm:prSet/>
      <dgm:spPr/>
      <dgm:t>
        <a:bodyPr/>
        <a:lstStyle/>
        <a:p>
          <a:endParaRPr lang="tr-TR" sz="1800"/>
        </a:p>
      </dgm:t>
    </dgm:pt>
    <dgm:pt modelId="{9FC53985-8A96-4479-8C91-8F84B58C788E}">
      <dgm:prSet phldrT="[Metin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r-TR" sz="1800" dirty="0" smtClean="0"/>
            <a:t>  Korunma-onarım</a:t>
          </a:r>
          <a:endParaRPr lang="tr-TR" sz="1800" dirty="0"/>
        </a:p>
      </dgm:t>
    </dgm:pt>
    <dgm:pt modelId="{D58AD78E-D6FD-4A91-8E9B-3A6D58573FC4}" type="parTrans" cxnId="{9DF558B7-0AB3-495D-9B1E-B0912022D575}">
      <dgm:prSet/>
      <dgm:spPr/>
      <dgm:t>
        <a:bodyPr/>
        <a:lstStyle/>
        <a:p>
          <a:endParaRPr lang="tr-TR" sz="1800"/>
        </a:p>
      </dgm:t>
    </dgm:pt>
    <dgm:pt modelId="{F56CCF7D-5FFA-4334-8C7F-6723FD914F87}" type="sibTrans" cxnId="{9DF558B7-0AB3-495D-9B1E-B0912022D575}">
      <dgm:prSet/>
      <dgm:spPr/>
      <dgm:t>
        <a:bodyPr/>
        <a:lstStyle/>
        <a:p>
          <a:endParaRPr lang="tr-TR" sz="1800"/>
        </a:p>
      </dgm:t>
    </dgm:pt>
    <dgm:pt modelId="{F1420124-093C-408E-8CFE-DB9EC2481934}">
      <dgm:prSet phldrT="[Metin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r-TR" sz="1800" dirty="0" smtClean="0"/>
            <a:t>Yavru bakımı</a:t>
          </a:r>
          <a:endParaRPr lang="tr-TR" sz="1800" dirty="0"/>
        </a:p>
      </dgm:t>
    </dgm:pt>
    <dgm:pt modelId="{807175B3-245D-4BF2-AB8B-AA8AC08C7C65}" type="parTrans" cxnId="{749C86DC-2C02-4039-9AF1-399F5826E6BA}">
      <dgm:prSet/>
      <dgm:spPr/>
      <dgm:t>
        <a:bodyPr/>
        <a:lstStyle/>
        <a:p>
          <a:endParaRPr lang="tr-TR" sz="1800"/>
        </a:p>
      </dgm:t>
    </dgm:pt>
    <dgm:pt modelId="{16C2C08F-3F37-49EC-B0B6-59C9E529FFA5}" type="sibTrans" cxnId="{749C86DC-2C02-4039-9AF1-399F5826E6BA}">
      <dgm:prSet/>
      <dgm:spPr/>
      <dgm:t>
        <a:bodyPr/>
        <a:lstStyle/>
        <a:p>
          <a:endParaRPr lang="tr-TR" sz="1800"/>
        </a:p>
      </dgm:t>
    </dgm:pt>
    <dgm:pt modelId="{EA126567-4F65-4101-9E81-D090811CB315}">
      <dgm:prSet phldrT="[Metin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r-TR" sz="1800" dirty="0" smtClean="0"/>
            <a:t>Büyüme</a:t>
          </a:r>
          <a:endParaRPr lang="tr-TR" sz="1800" dirty="0"/>
        </a:p>
      </dgm:t>
    </dgm:pt>
    <dgm:pt modelId="{8EF854EB-FE5F-4A47-B1F2-072264015D7B}" type="parTrans" cxnId="{A652A532-FF27-47B4-92D2-04651CF793B0}">
      <dgm:prSet/>
      <dgm:spPr/>
      <dgm:t>
        <a:bodyPr/>
        <a:lstStyle/>
        <a:p>
          <a:endParaRPr lang="tr-TR" sz="1800"/>
        </a:p>
      </dgm:t>
    </dgm:pt>
    <dgm:pt modelId="{7BDF8A84-39AD-4BDF-B541-435921A53A0D}" type="sibTrans" cxnId="{A652A532-FF27-47B4-92D2-04651CF793B0}">
      <dgm:prSet/>
      <dgm:spPr/>
      <dgm:t>
        <a:bodyPr/>
        <a:lstStyle/>
        <a:p>
          <a:endParaRPr lang="tr-TR" sz="1800"/>
        </a:p>
      </dgm:t>
    </dgm:pt>
    <dgm:pt modelId="{0F8C9C0A-E588-4C5C-A099-8CC9B38FE0F7}">
      <dgm:prSet phldrT="[Metin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r-TR" sz="1800" dirty="0" smtClean="0"/>
            <a:t>  Üreme</a:t>
          </a:r>
          <a:endParaRPr lang="tr-TR" sz="1800" dirty="0"/>
        </a:p>
      </dgm:t>
    </dgm:pt>
    <dgm:pt modelId="{D3114429-3AAC-4041-9AE9-C1610DE23D3A}" type="parTrans" cxnId="{38F4C6C4-7DA4-44E6-8F0E-A92A50BB1CEC}">
      <dgm:prSet/>
      <dgm:spPr/>
      <dgm:t>
        <a:bodyPr/>
        <a:lstStyle/>
        <a:p>
          <a:endParaRPr lang="tr-TR" sz="1800"/>
        </a:p>
      </dgm:t>
    </dgm:pt>
    <dgm:pt modelId="{635725CA-C638-4521-87EA-0B11DA11C5CE}" type="sibTrans" cxnId="{38F4C6C4-7DA4-44E6-8F0E-A92A50BB1CEC}">
      <dgm:prSet/>
      <dgm:spPr/>
      <dgm:t>
        <a:bodyPr/>
        <a:lstStyle/>
        <a:p>
          <a:endParaRPr lang="tr-TR" sz="1800"/>
        </a:p>
      </dgm:t>
    </dgm:pt>
    <dgm:pt modelId="{A814F40A-6EF3-43BE-9C62-C5022C3F3FE8}">
      <dgm:prSet custT="1"/>
      <dgm:spPr/>
      <dgm:t>
        <a:bodyPr/>
        <a:lstStyle/>
        <a:p>
          <a:r>
            <a:rPr lang="tr-TR" sz="1800" dirty="0" smtClean="0"/>
            <a:t>Enerji yatırımı paylaşımı</a:t>
          </a:r>
          <a:endParaRPr lang="tr-TR" sz="1800" dirty="0"/>
        </a:p>
      </dgm:t>
    </dgm:pt>
    <dgm:pt modelId="{29CE84F8-C1B4-4C69-9F88-92F87CB70DC9}" type="parTrans" cxnId="{49C3FBD9-2AE4-4E6E-8968-45FC025BE83C}">
      <dgm:prSet/>
      <dgm:spPr/>
      <dgm:t>
        <a:bodyPr/>
        <a:lstStyle/>
        <a:p>
          <a:endParaRPr lang="tr-TR" sz="1800"/>
        </a:p>
      </dgm:t>
    </dgm:pt>
    <dgm:pt modelId="{D687DDB9-65B0-445D-B189-EEF2F75A2B89}" type="sibTrans" cxnId="{49C3FBD9-2AE4-4E6E-8968-45FC025BE83C}">
      <dgm:prSet/>
      <dgm:spPr/>
      <dgm:t>
        <a:bodyPr/>
        <a:lstStyle/>
        <a:p>
          <a:endParaRPr lang="tr-TR" sz="1800"/>
        </a:p>
      </dgm:t>
    </dgm:pt>
    <dgm:pt modelId="{E7D92686-E5F2-4DF4-868D-0566566EB23F}" type="pres">
      <dgm:prSet presAssocID="{23AF0C46-A853-4F98-995A-11850C44253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48E6B76-937C-4E72-BF24-30B69AEBDD92}" type="pres">
      <dgm:prSet presAssocID="{A814F40A-6EF3-43BE-9C62-C5022C3F3FE8}" presName="parentLin" presStyleCnt="0"/>
      <dgm:spPr/>
    </dgm:pt>
    <dgm:pt modelId="{2FAEC80D-FB24-4C82-AB15-1FFDA61A90AC}" type="pres">
      <dgm:prSet presAssocID="{A814F40A-6EF3-43BE-9C62-C5022C3F3FE8}" presName="parentLeftMargin" presStyleLbl="node1" presStyleIdx="0" presStyleCnt="6"/>
      <dgm:spPr/>
      <dgm:t>
        <a:bodyPr/>
        <a:lstStyle/>
        <a:p>
          <a:endParaRPr lang="tr-TR"/>
        </a:p>
      </dgm:t>
    </dgm:pt>
    <dgm:pt modelId="{57F6036A-22E0-4C11-8EDD-040CD006D60F}" type="pres">
      <dgm:prSet presAssocID="{A814F40A-6EF3-43BE-9C62-C5022C3F3FE8}" presName="parentText" presStyleLbl="node1" presStyleIdx="0" presStyleCnt="6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9529BBA-72E8-4EDA-B1FD-CA017CAF27CA}" type="pres">
      <dgm:prSet presAssocID="{A814F40A-6EF3-43BE-9C62-C5022C3F3FE8}" presName="negativeSpace" presStyleCnt="0"/>
      <dgm:spPr/>
    </dgm:pt>
    <dgm:pt modelId="{190254C5-57DE-4D13-BE90-4E1570430945}" type="pres">
      <dgm:prSet presAssocID="{A814F40A-6EF3-43BE-9C62-C5022C3F3FE8}" presName="childText" presStyleLbl="conFgAcc1" presStyleIdx="0" presStyleCnt="6">
        <dgm:presLayoutVars>
          <dgm:bulletEnabled val="1"/>
        </dgm:presLayoutVars>
      </dgm:prSet>
      <dgm:spPr/>
    </dgm:pt>
    <dgm:pt modelId="{146A82D1-2803-47DB-AC57-1EDBD5526CC8}" type="pres">
      <dgm:prSet presAssocID="{D687DDB9-65B0-445D-B189-EEF2F75A2B89}" presName="spaceBetweenRectangles" presStyleCnt="0"/>
      <dgm:spPr/>
    </dgm:pt>
    <dgm:pt modelId="{E202DF11-996D-4D56-BAD9-A028BFEC3580}" type="pres">
      <dgm:prSet presAssocID="{0B33CD71-5E35-4D17-BD39-4EA27A80CBA1}" presName="parentLin" presStyleCnt="0"/>
      <dgm:spPr/>
    </dgm:pt>
    <dgm:pt modelId="{C7ADD3D0-0B9A-46EC-8018-099A3127BD24}" type="pres">
      <dgm:prSet presAssocID="{0B33CD71-5E35-4D17-BD39-4EA27A80CBA1}" presName="parentLeftMargin" presStyleLbl="node1" presStyleIdx="0" presStyleCnt="6"/>
      <dgm:spPr/>
      <dgm:t>
        <a:bodyPr/>
        <a:lstStyle/>
        <a:p>
          <a:endParaRPr lang="tr-TR"/>
        </a:p>
      </dgm:t>
    </dgm:pt>
    <dgm:pt modelId="{149B41A2-E2F9-4FA6-B12E-751BE5A90AB9}" type="pres">
      <dgm:prSet presAssocID="{0B33CD71-5E35-4D17-BD39-4EA27A80CBA1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39128E9-2216-4068-8CA0-8D40F6B72CFE}" type="pres">
      <dgm:prSet presAssocID="{0B33CD71-5E35-4D17-BD39-4EA27A80CBA1}" presName="negativeSpace" presStyleCnt="0"/>
      <dgm:spPr/>
    </dgm:pt>
    <dgm:pt modelId="{608070DD-A8AC-420C-8AD7-556DE897C1E9}" type="pres">
      <dgm:prSet presAssocID="{0B33CD71-5E35-4D17-BD39-4EA27A80CBA1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3CBB277-F139-4276-B9D4-78A86B041985}" type="pres">
      <dgm:prSet presAssocID="{E529DF65-A4AE-4693-B1A9-2A54E0B8F8B0}" presName="spaceBetweenRectangles" presStyleCnt="0"/>
      <dgm:spPr/>
    </dgm:pt>
    <dgm:pt modelId="{8FC571F2-5564-45FC-8C91-FD7EF5BFC90C}" type="pres">
      <dgm:prSet presAssocID="{0F8C9C0A-E588-4C5C-A099-8CC9B38FE0F7}" presName="parentLin" presStyleCnt="0"/>
      <dgm:spPr/>
    </dgm:pt>
    <dgm:pt modelId="{83323A13-A537-43B5-BCC2-0C5339E21FAC}" type="pres">
      <dgm:prSet presAssocID="{0F8C9C0A-E588-4C5C-A099-8CC9B38FE0F7}" presName="parentLeftMargin" presStyleLbl="node1" presStyleIdx="1" presStyleCnt="6"/>
      <dgm:spPr/>
      <dgm:t>
        <a:bodyPr/>
        <a:lstStyle/>
        <a:p>
          <a:endParaRPr lang="tr-TR"/>
        </a:p>
      </dgm:t>
    </dgm:pt>
    <dgm:pt modelId="{3B86001C-AF1E-411F-B95A-D2C18D5D6CCE}" type="pres">
      <dgm:prSet presAssocID="{0F8C9C0A-E588-4C5C-A099-8CC9B38FE0F7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D795D53-7D9D-4A55-8735-8E0D7FA10377}" type="pres">
      <dgm:prSet presAssocID="{0F8C9C0A-E588-4C5C-A099-8CC9B38FE0F7}" presName="negativeSpace" presStyleCnt="0"/>
      <dgm:spPr/>
    </dgm:pt>
    <dgm:pt modelId="{AAE14A93-A592-4FF9-8B99-63C10C6FE646}" type="pres">
      <dgm:prSet presAssocID="{0F8C9C0A-E588-4C5C-A099-8CC9B38FE0F7}" presName="childText" presStyleLbl="conFgAcc1" presStyleIdx="2" presStyleCnt="6">
        <dgm:presLayoutVars>
          <dgm:bulletEnabled val="1"/>
        </dgm:presLayoutVars>
      </dgm:prSet>
      <dgm:spPr/>
    </dgm:pt>
    <dgm:pt modelId="{69E26935-3B7F-4010-A05F-851FA7FB5CCB}" type="pres">
      <dgm:prSet presAssocID="{635725CA-C638-4521-87EA-0B11DA11C5CE}" presName="spaceBetweenRectangles" presStyleCnt="0"/>
      <dgm:spPr/>
    </dgm:pt>
    <dgm:pt modelId="{E45C847C-4E47-42DC-8F28-F8B2989CA6E2}" type="pres">
      <dgm:prSet presAssocID="{EA126567-4F65-4101-9E81-D090811CB315}" presName="parentLin" presStyleCnt="0"/>
      <dgm:spPr/>
    </dgm:pt>
    <dgm:pt modelId="{7B2B5C14-8CA6-4736-B37D-7CEDE9E3BC2B}" type="pres">
      <dgm:prSet presAssocID="{EA126567-4F65-4101-9E81-D090811CB315}" presName="parentLeftMargin" presStyleLbl="node1" presStyleIdx="2" presStyleCnt="6"/>
      <dgm:spPr/>
      <dgm:t>
        <a:bodyPr/>
        <a:lstStyle/>
        <a:p>
          <a:endParaRPr lang="tr-TR"/>
        </a:p>
      </dgm:t>
    </dgm:pt>
    <dgm:pt modelId="{1D9A79AF-A4AC-4114-9454-30D24837C58B}" type="pres">
      <dgm:prSet presAssocID="{EA126567-4F65-4101-9E81-D090811CB315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B4A7A92-6E74-49D7-9E41-5F6ED4F4626C}" type="pres">
      <dgm:prSet presAssocID="{EA126567-4F65-4101-9E81-D090811CB315}" presName="negativeSpace" presStyleCnt="0"/>
      <dgm:spPr/>
    </dgm:pt>
    <dgm:pt modelId="{386F748F-7C69-40C7-A4F0-47056E01CFDF}" type="pres">
      <dgm:prSet presAssocID="{EA126567-4F65-4101-9E81-D090811CB315}" presName="childText" presStyleLbl="conFgAcc1" presStyleIdx="3" presStyleCnt="6">
        <dgm:presLayoutVars>
          <dgm:bulletEnabled val="1"/>
        </dgm:presLayoutVars>
      </dgm:prSet>
      <dgm:spPr/>
    </dgm:pt>
    <dgm:pt modelId="{FF367CB0-28D5-4A3F-B82E-C344A7FAE6D3}" type="pres">
      <dgm:prSet presAssocID="{7BDF8A84-39AD-4BDF-B541-435921A53A0D}" presName="spaceBetweenRectangles" presStyleCnt="0"/>
      <dgm:spPr/>
    </dgm:pt>
    <dgm:pt modelId="{DC705708-C677-42E4-8A9A-666E5FC919A7}" type="pres">
      <dgm:prSet presAssocID="{9FC53985-8A96-4479-8C91-8F84B58C788E}" presName="parentLin" presStyleCnt="0"/>
      <dgm:spPr/>
    </dgm:pt>
    <dgm:pt modelId="{AB11DE77-3598-447C-A6D7-E0374DEB0A19}" type="pres">
      <dgm:prSet presAssocID="{9FC53985-8A96-4479-8C91-8F84B58C788E}" presName="parentLeftMargin" presStyleLbl="node1" presStyleIdx="3" presStyleCnt="6"/>
      <dgm:spPr/>
      <dgm:t>
        <a:bodyPr/>
        <a:lstStyle/>
        <a:p>
          <a:endParaRPr lang="tr-TR"/>
        </a:p>
      </dgm:t>
    </dgm:pt>
    <dgm:pt modelId="{14D791F2-20CA-4581-B283-F6F280DB03B0}" type="pres">
      <dgm:prSet presAssocID="{9FC53985-8A96-4479-8C91-8F84B58C788E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20B6C1B-171A-45E2-849C-6D95D985ABB0}" type="pres">
      <dgm:prSet presAssocID="{9FC53985-8A96-4479-8C91-8F84B58C788E}" presName="negativeSpace" presStyleCnt="0"/>
      <dgm:spPr/>
    </dgm:pt>
    <dgm:pt modelId="{C936C30A-43B4-421A-B8E8-32F3062AF760}" type="pres">
      <dgm:prSet presAssocID="{9FC53985-8A96-4479-8C91-8F84B58C788E}" presName="childText" presStyleLbl="conFgAcc1" presStyleIdx="4" presStyleCnt="6">
        <dgm:presLayoutVars>
          <dgm:bulletEnabled val="1"/>
        </dgm:presLayoutVars>
      </dgm:prSet>
      <dgm:spPr/>
    </dgm:pt>
    <dgm:pt modelId="{D26E7D35-1D17-4BFB-85DA-65AD68E653F1}" type="pres">
      <dgm:prSet presAssocID="{F56CCF7D-5FFA-4334-8C7F-6723FD914F87}" presName="spaceBetweenRectangles" presStyleCnt="0"/>
      <dgm:spPr/>
    </dgm:pt>
    <dgm:pt modelId="{B327F64A-71CD-4989-920D-CEDDBBA4E157}" type="pres">
      <dgm:prSet presAssocID="{F1420124-093C-408E-8CFE-DB9EC2481934}" presName="parentLin" presStyleCnt="0"/>
      <dgm:spPr/>
    </dgm:pt>
    <dgm:pt modelId="{5B514E68-093A-438B-93CD-B897DB20C1FB}" type="pres">
      <dgm:prSet presAssocID="{F1420124-093C-408E-8CFE-DB9EC2481934}" presName="parentLeftMargin" presStyleLbl="node1" presStyleIdx="4" presStyleCnt="6"/>
      <dgm:spPr/>
      <dgm:t>
        <a:bodyPr/>
        <a:lstStyle/>
        <a:p>
          <a:endParaRPr lang="tr-TR"/>
        </a:p>
      </dgm:t>
    </dgm:pt>
    <dgm:pt modelId="{521DB5BB-98C5-4285-93C1-A097DC58EF6B}" type="pres">
      <dgm:prSet presAssocID="{F1420124-093C-408E-8CFE-DB9EC2481934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01B9BE0-ADE6-480A-A3F4-A017FD4CC4D3}" type="pres">
      <dgm:prSet presAssocID="{F1420124-093C-408E-8CFE-DB9EC2481934}" presName="negativeSpace" presStyleCnt="0"/>
      <dgm:spPr/>
    </dgm:pt>
    <dgm:pt modelId="{CF9E7786-CEB9-4EC5-82E5-95C3DA01273E}" type="pres">
      <dgm:prSet presAssocID="{F1420124-093C-408E-8CFE-DB9EC2481934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9DF558B7-0AB3-495D-9B1E-B0912022D575}" srcId="{23AF0C46-A853-4F98-995A-11850C442536}" destId="{9FC53985-8A96-4479-8C91-8F84B58C788E}" srcOrd="4" destOrd="0" parTransId="{D58AD78E-D6FD-4A91-8E9B-3A6D58573FC4}" sibTransId="{F56CCF7D-5FFA-4334-8C7F-6723FD914F87}"/>
    <dgm:cxn modelId="{49C3FBD9-2AE4-4E6E-8968-45FC025BE83C}" srcId="{23AF0C46-A853-4F98-995A-11850C442536}" destId="{A814F40A-6EF3-43BE-9C62-C5022C3F3FE8}" srcOrd="0" destOrd="0" parTransId="{29CE84F8-C1B4-4C69-9F88-92F87CB70DC9}" sibTransId="{D687DDB9-65B0-445D-B189-EEF2F75A2B89}"/>
    <dgm:cxn modelId="{A652A532-FF27-47B4-92D2-04651CF793B0}" srcId="{23AF0C46-A853-4F98-995A-11850C442536}" destId="{EA126567-4F65-4101-9E81-D090811CB315}" srcOrd="3" destOrd="0" parTransId="{8EF854EB-FE5F-4A47-B1F2-072264015D7B}" sibTransId="{7BDF8A84-39AD-4BDF-B541-435921A53A0D}"/>
    <dgm:cxn modelId="{E3FEE02A-7137-4726-88DD-CBD7CC99E464}" type="presOf" srcId="{EA126567-4F65-4101-9E81-D090811CB315}" destId="{1D9A79AF-A4AC-4114-9454-30D24837C58B}" srcOrd="1" destOrd="0" presId="urn:microsoft.com/office/officeart/2005/8/layout/list1"/>
    <dgm:cxn modelId="{EAF27D58-AF96-4EB5-8AB2-E2B98AEF20BA}" type="presOf" srcId="{F1420124-093C-408E-8CFE-DB9EC2481934}" destId="{521DB5BB-98C5-4285-93C1-A097DC58EF6B}" srcOrd="1" destOrd="0" presId="urn:microsoft.com/office/officeart/2005/8/layout/list1"/>
    <dgm:cxn modelId="{D3EA46EF-99D8-43E7-9CB3-BC1E1EAB3CE5}" type="presOf" srcId="{0F8C9C0A-E588-4C5C-A099-8CC9B38FE0F7}" destId="{83323A13-A537-43B5-BCC2-0C5339E21FAC}" srcOrd="0" destOrd="0" presId="urn:microsoft.com/office/officeart/2005/8/layout/list1"/>
    <dgm:cxn modelId="{2875B0AC-19AC-403C-A328-01CC5E3177DA}" srcId="{23AF0C46-A853-4F98-995A-11850C442536}" destId="{0B33CD71-5E35-4D17-BD39-4EA27A80CBA1}" srcOrd="1" destOrd="0" parTransId="{7B2AF9E3-A68F-454B-ABC5-4F30BAA9AC9B}" sibTransId="{E529DF65-A4AE-4693-B1A9-2A54E0B8F8B0}"/>
    <dgm:cxn modelId="{749C86DC-2C02-4039-9AF1-399F5826E6BA}" srcId="{23AF0C46-A853-4F98-995A-11850C442536}" destId="{F1420124-093C-408E-8CFE-DB9EC2481934}" srcOrd="5" destOrd="0" parTransId="{807175B3-245D-4BF2-AB8B-AA8AC08C7C65}" sibTransId="{16C2C08F-3F37-49EC-B0B6-59C9E529FFA5}"/>
    <dgm:cxn modelId="{28792A8B-87EF-4085-B7E6-6C7CE02FA567}" type="presOf" srcId="{9FC53985-8A96-4479-8C91-8F84B58C788E}" destId="{14D791F2-20CA-4581-B283-F6F280DB03B0}" srcOrd="1" destOrd="0" presId="urn:microsoft.com/office/officeart/2005/8/layout/list1"/>
    <dgm:cxn modelId="{05F89BA5-66A2-4EA0-B8D6-95CEF9F3BBF3}" type="presOf" srcId="{EA126567-4F65-4101-9E81-D090811CB315}" destId="{7B2B5C14-8CA6-4736-B37D-7CEDE9E3BC2B}" srcOrd="0" destOrd="0" presId="urn:microsoft.com/office/officeart/2005/8/layout/list1"/>
    <dgm:cxn modelId="{EAA49731-8AA8-4552-9664-07B7D408EB86}" type="presOf" srcId="{0B33CD71-5E35-4D17-BD39-4EA27A80CBA1}" destId="{C7ADD3D0-0B9A-46EC-8018-099A3127BD24}" srcOrd="0" destOrd="0" presId="urn:microsoft.com/office/officeart/2005/8/layout/list1"/>
    <dgm:cxn modelId="{9FA10033-E4A5-4DF9-9801-F3CB3861FCE7}" type="presOf" srcId="{0B33CD71-5E35-4D17-BD39-4EA27A80CBA1}" destId="{149B41A2-E2F9-4FA6-B12E-751BE5A90AB9}" srcOrd="1" destOrd="0" presId="urn:microsoft.com/office/officeart/2005/8/layout/list1"/>
    <dgm:cxn modelId="{78763C0E-D74C-4D6D-BEF8-A5F56B434A36}" type="presOf" srcId="{A814F40A-6EF3-43BE-9C62-C5022C3F3FE8}" destId="{57F6036A-22E0-4C11-8EDD-040CD006D60F}" srcOrd="1" destOrd="0" presId="urn:microsoft.com/office/officeart/2005/8/layout/list1"/>
    <dgm:cxn modelId="{59BF9822-C680-49D4-9806-9B4F97C5681A}" type="presOf" srcId="{9FC53985-8A96-4479-8C91-8F84B58C788E}" destId="{AB11DE77-3598-447C-A6D7-E0374DEB0A19}" srcOrd="0" destOrd="0" presId="urn:microsoft.com/office/officeart/2005/8/layout/list1"/>
    <dgm:cxn modelId="{5E2A86AE-E3B9-4FF3-B558-1F7E703E0536}" type="presOf" srcId="{A814F40A-6EF3-43BE-9C62-C5022C3F3FE8}" destId="{2FAEC80D-FB24-4C82-AB15-1FFDA61A90AC}" srcOrd="0" destOrd="0" presId="urn:microsoft.com/office/officeart/2005/8/layout/list1"/>
    <dgm:cxn modelId="{38F4C6C4-7DA4-44E6-8F0E-A92A50BB1CEC}" srcId="{23AF0C46-A853-4F98-995A-11850C442536}" destId="{0F8C9C0A-E588-4C5C-A099-8CC9B38FE0F7}" srcOrd="2" destOrd="0" parTransId="{D3114429-3AAC-4041-9AE9-C1610DE23D3A}" sibTransId="{635725CA-C638-4521-87EA-0B11DA11C5CE}"/>
    <dgm:cxn modelId="{83991706-0513-4F0A-A120-A77899859685}" type="presOf" srcId="{0F8C9C0A-E588-4C5C-A099-8CC9B38FE0F7}" destId="{3B86001C-AF1E-411F-B95A-D2C18D5D6CCE}" srcOrd="1" destOrd="0" presId="urn:microsoft.com/office/officeart/2005/8/layout/list1"/>
    <dgm:cxn modelId="{F79A4785-D090-46E9-9887-23957B6861A2}" type="presOf" srcId="{F1420124-093C-408E-8CFE-DB9EC2481934}" destId="{5B514E68-093A-438B-93CD-B897DB20C1FB}" srcOrd="0" destOrd="0" presId="urn:microsoft.com/office/officeart/2005/8/layout/list1"/>
    <dgm:cxn modelId="{0ED62D5A-9D33-41B0-AC2A-9E91D8DA1B32}" type="presOf" srcId="{23AF0C46-A853-4F98-995A-11850C442536}" destId="{E7D92686-E5F2-4DF4-868D-0566566EB23F}" srcOrd="0" destOrd="0" presId="urn:microsoft.com/office/officeart/2005/8/layout/list1"/>
    <dgm:cxn modelId="{86071705-F4F1-47B8-B8CC-B55AB94E3452}" type="presParOf" srcId="{E7D92686-E5F2-4DF4-868D-0566566EB23F}" destId="{848E6B76-937C-4E72-BF24-30B69AEBDD92}" srcOrd="0" destOrd="0" presId="urn:microsoft.com/office/officeart/2005/8/layout/list1"/>
    <dgm:cxn modelId="{7470F7DD-EB14-416C-85CE-9BCA44814F8A}" type="presParOf" srcId="{848E6B76-937C-4E72-BF24-30B69AEBDD92}" destId="{2FAEC80D-FB24-4C82-AB15-1FFDA61A90AC}" srcOrd="0" destOrd="0" presId="urn:microsoft.com/office/officeart/2005/8/layout/list1"/>
    <dgm:cxn modelId="{0E743B49-F613-4407-B13E-9C917475B8D1}" type="presParOf" srcId="{848E6B76-937C-4E72-BF24-30B69AEBDD92}" destId="{57F6036A-22E0-4C11-8EDD-040CD006D60F}" srcOrd="1" destOrd="0" presId="urn:microsoft.com/office/officeart/2005/8/layout/list1"/>
    <dgm:cxn modelId="{213F7CBE-B915-4E37-8541-27762BA0B2BC}" type="presParOf" srcId="{E7D92686-E5F2-4DF4-868D-0566566EB23F}" destId="{09529BBA-72E8-4EDA-B1FD-CA017CAF27CA}" srcOrd="1" destOrd="0" presId="urn:microsoft.com/office/officeart/2005/8/layout/list1"/>
    <dgm:cxn modelId="{B597266D-A17F-4F83-B4C7-2DA1AFBD1340}" type="presParOf" srcId="{E7D92686-E5F2-4DF4-868D-0566566EB23F}" destId="{190254C5-57DE-4D13-BE90-4E1570430945}" srcOrd="2" destOrd="0" presId="urn:microsoft.com/office/officeart/2005/8/layout/list1"/>
    <dgm:cxn modelId="{B7F67489-3BDC-4C14-8D20-A4D865DDD586}" type="presParOf" srcId="{E7D92686-E5F2-4DF4-868D-0566566EB23F}" destId="{146A82D1-2803-47DB-AC57-1EDBD5526CC8}" srcOrd="3" destOrd="0" presId="urn:microsoft.com/office/officeart/2005/8/layout/list1"/>
    <dgm:cxn modelId="{61B32687-631E-4730-9F3A-28B907EEBE87}" type="presParOf" srcId="{E7D92686-E5F2-4DF4-868D-0566566EB23F}" destId="{E202DF11-996D-4D56-BAD9-A028BFEC3580}" srcOrd="4" destOrd="0" presId="urn:microsoft.com/office/officeart/2005/8/layout/list1"/>
    <dgm:cxn modelId="{7927372A-5445-42A0-8A0C-7E92A1F7DE90}" type="presParOf" srcId="{E202DF11-996D-4D56-BAD9-A028BFEC3580}" destId="{C7ADD3D0-0B9A-46EC-8018-099A3127BD24}" srcOrd="0" destOrd="0" presId="urn:microsoft.com/office/officeart/2005/8/layout/list1"/>
    <dgm:cxn modelId="{172B4623-4407-4B8E-8830-CA2782096002}" type="presParOf" srcId="{E202DF11-996D-4D56-BAD9-A028BFEC3580}" destId="{149B41A2-E2F9-4FA6-B12E-751BE5A90AB9}" srcOrd="1" destOrd="0" presId="urn:microsoft.com/office/officeart/2005/8/layout/list1"/>
    <dgm:cxn modelId="{7F22D7F5-2227-46E1-B7A1-6950833CA8E1}" type="presParOf" srcId="{E7D92686-E5F2-4DF4-868D-0566566EB23F}" destId="{739128E9-2216-4068-8CA0-8D40F6B72CFE}" srcOrd="5" destOrd="0" presId="urn:microsoft.com/office/officeart/2005/8/layout/list1"/>
    <dgm:cxn modelId="{BEEC6CFD-96EE-4B09-A635-1A2C54BEB65E}" type="presParOf" srcId="{E7D92686-E5F2-4DF4-868D-0566566EB23F}" destId="{608070DD-A8AC-420C-8AD7-556DE897C1E9}" srcOrd="6" destOrd="0" presId="urn:microsoft.com/office/officeart/2005/8/layout/list1"/>
    <dgm:cxn modelId="{3D2F7BE9-C3AB-4210-857D-4DB297A0F7E0}" type="presParOf" srcId="{E7D92686-E5F2-4DF4-868D-0566566EB23F}" destId="{F3CBB277-F139-4276-B9D4-78A86B041985}" srcOrd="7" destOrd="0" presId="urn:microsoft.com/office/officeart/2005/8/layout/list1"/>
    <dgm:cxn modelId="{8E4B1A01-B41E-4FEE-9242-ED911DFD9F1A}" type="presParOf" srcId="{E7D92686-E5F2-4DF4-868D-0566566EB23F}" destId="{8FC571F2-5564-45FC-8C91-FD7EF5BFC90C}" srcOrd="8" destOrd="0" presId="urn:microsoft.com/office/officeart/2005/8/layout/list1"/>
    <dgm:cxn modelId="{9790829A-0E7A-4E10-B025-1ED6C2DA7C74}" type="presParOf" srcId="{8FC571F2-5564-45FC-8C91-FD7EF5BFC90C}" destId="{83323A13-A537-43B5-BCC2-0C5339E21FAC}" srcOrd="0" destOrd="0" presId="urn:microsoft.com/office/officeart/2005/8/layout/list1"/>
    <dgm:cxn modelId="{AC155D68-2A21-40DC-99BE-61127DFA91C9}" type="presParOf" srcId="{8FC571F2-5564-45FC-8C91-FD7EF5BFC90C}" destId="{3B86001C-AF1E-411F-B95A-D2C18D5D6CCE}" srcOrd="1" destOrd="0" presId="urn:microsoft.com/office/officeart/2005/8/layout/list1"/>
    <dgm:cxn modelId="{927FA59F-B6F1-4544-B9A7-0FD85742D3E5}" type="presParOf" srcId="{E7D92686-E5F2-4DF4-868D-0566566EB23F}" destId="{ED795D53-7D9D-4A55-8735-8E0D7FA10377}" srcOrd="9" destOrd="0" presId="urn:microsoft.com/office/officeart/2005/8/layout/list1"/>
    <dgm:cxn modelId="{0386B944-94DA-4E2B-B91D-C1A45DC69EB4}" type="presParOf" srcId="{E7D92686-E5F2-4DF4-868D-0566566EB23F}" destId="{AAE14A93-A592-4FF9-8B99-63C10C6FE646}" srcOrd="10" destOrd="0" presId="urn:microsoft.com/office/officeart/2005/8/layout/list1"/>
    <dgm:cxn modelId="{F8DB8558-39FB-4762-9BB8-3BE0E92EDB56}" type="presParOf" srcId="{E7D92686-E5F2-4DF4-868D-0566566EB23F}" destId="{69E26935-3B7F-4010-A05F-851FA7FB5CCB}" srcOrd="11" destOrd="0" presId="urn:microsoft.com/office/officeart/2005/8/layout/list1"/>
    <dgm:cxn modelId="{8190B52A-D80D-49B1-B924-F908D5E9E8C2}" type="presParOf" srcId="{E7D92686-E5F2-4DF4-868D-0566566EB23F}" destId="{E45C847C-4E47-42DC-8F28-F8B2989CA6E2}" srcOrd="12" destOrd="0" presId="urn:microsoft.com/office/officeart/2005/8/layout/list1"/>
    <dgm:cxn modelId="{C2BE7F89-CF7F-40B1-AED1-A432BE51A829}" type="presParOf" srcId="{E45C847C-4E47-42DC-8F28-F8B2989CA6E2}" destId="{7B2B5C14-8CA6-4736-B37D-7CEDE9E3BC2B}" srcOrd="0" destOrd="0" presId="urn:microsoft.com/office/officeart/2005/8/layout/list1"/>
    <dgm:cxn modelId="{9296468F-AB15-4212-B39A-333C927EEAA5}" type="presParOf" srcId="{E45C847C-4E47-42DC-8F28-F8B2989CA6E2}" destId="{1D9A79AF-A4AC-4114-9454-30D24837C58B}" srcOrd="1" destOrd="0" presId="urn:microsoft.com/office/officeart/2005/8/layout/list1"/>
    <dgm:cxn modelId="{BC1DC1FE-A96F-4A35-BF21-D816924CFE40}" type="presParOf" srcId="{E7D92686-E5F2-4DF4-868D-0566566EB23F}" destId="{1B4A7A92-6E74-49D7-9E41-5F6ED4F4626C}" srcOrd="13" destOrd="0" presId="urn:microsoft.com/office/officeart/2005/8/layout/list1"/>
    <dgm:cxn modelId="{C3303854-EE2D-46FA-B950-7A9B8F909ACE}" type="presParOf" srcId="{E7D92686-E5F2-4DF4-868D-0566566EB23F}" destId="{386F748F-7C69-40C7-A4F0-47056E01CFDF}" srcOrd="14" destOrd="0" presId="urn:microsoft.com/office/officeart/2005/8/layout/list1"/>
    <dgm:cxn modelId="{95D9C9F3-3318-4B8B-822E-CFEC4C692458}" type="presParOf" srcId="{E7D92686-E5F2-4DF4-868D-0566566EB23F}" destId="{FF367CB0-28D5-4A3F-B82E-C344A7FAE6D3}" srcOrd="15" destOrd="0" presId="urn:microsoft.com/office/officeart/2005/8/layout/list1"/>
    <dgm:cxn modelId="{20DF4CD9-F3C2-47A5-AC7E-06D51D8E13A0}" type="presParOf" srcId="{E7D92686-E5F2-4DF4-868D-0566566EB23F}" destId="{DC705708-C677-42E4-8A9A-666E5FC919A7}" srcOrd="16" destOrd="0" presId="urn:microsoft.com/office/officeart/2005/8/layout/list1"/>
    <dgm:cxn modelId="{5570EDEA-F3E0-49E1-B5E6-F9E062D6EEE2}" type="presParOf" srcId="{DC705708-C677-42E4-8A9A-666E5FC919A7}" destId="{AB11DE77-3598-447C-A6D7-E0374DEB0A19}" srcOrd="0" destOrd="0" presId="urn:microsoft.com/office/officeart/2005/8/layout/list1"/>
    <dgm:cxn modelId="{CFF7C2DA-1FED-431B-A281-99B216A7F192}" type="presParOf" srcId="{DC705708-C677-42E4-8A9A-666E5FC919A7}" destId="{14D791F2-20CA-4581-B283-F6F280DB03B0}" srcOrd="1" destOrd="0" presId="urn:microsoft.com/office/officeart/2005/8/layout/list1"/>
    <dgm:cxn modelId="{DD739740-58F7-4043-9B8B-57D37DE4E987}" type="presParOf" srcId="{E7D92686-E5F2-4DF4-868D-0566566EB23F}" destId="{D20B6C1B-171A-45E2-849C-6D95D985ABB0}" srcOrd="17" destOrd="0" presId="urn:microsoft.com/office/officeart/2005/8/layout/list1"/>
    <dgm:cxn modelId="{08A104F5-E88A-4551-B80B-AAE6A39E0D7F}" type="presParOf" srcId="{E7D92686-E5F2-4DF4-868D-0566566EB23F}" destId="{C936C30A-43B4-421A-B8E8-32F3062AF760}" srcOrd="18" destOrd="0" presId="urn:microsoft.com/office/officeart/2005/8/layout/list1"/>
    <dgm:cxn modelId="{51E933F8-A0CB-4C03-BF57-E925DCAA58FF}" type="presParOf" srcId="{E7D92686-E5F2-4DF4-868D-0566566EB23F}" destId="{D26E7D35-1D17-4BFB-85DA-65AD68E653F1}" srcOrd="19" destOrd="0" presId="urn:microsoft.com/office/officeart/2005/8/layout/list1"/>
    <dgm:cxn modelId="{3F065DFC-1526-4D43-A74D-A3AEA0B07D44}" type="presParOf" srcId="{E7D92686-E5F2-4DF4-868D-0566566EB23F}" destId="{B327F64A-71CD-4989-920D-CEDDBBA4E157}" srcOrd="20" destOrd="0" presId="urn:microsoft.com/office/officeart/2005/8/layout/list1"/>
    <dgm:cxn modelId="{45C591B1-C3DD-4452-BFE2-B4DB710600F2}" type="presParOf" srcId="{B327F64A-71CD-4989-920D-CEDDBBA4E157}" destId="{5B514E68-093A-438B-93CD-B897DB20C1FB}" srcOrd="0" destOrd="0" presId="urn:microsoft.com/office/officeart/2005/8/layout/list1"/>
    <dgm:cxn modelId="{0358E3DF-4A95-48CB-81DA-218603A2E1E1}" type="presParOf" srcId="{B327F64A-71CD-4989-920D-CEDDBBA4E157}" destId="{521DB5BB-98C5-4285-93C1-A097DC58EF6B}" srcOrd="1" destOrd="0" presId="urn:microsoft.com/office/officeart/2005/8/layout/list1"/>
    <dgm:cxn modelId="{8AD1C619-4968-4E5F-AEB3-2CA8810A3757}" type="presParOf" srcId="{E7D92686-E5F2-4DF4-868D-0566566EB23F}" destId="{901B9BE0-ADE6-480A-A3F4-A017FD4CC4D3}" srcOrd="21" destOrd="0" presId="urn:microsoft.com/office/officeart/2005/8/layout/list1"/>
    <dgm:cxn modelId="{9689F1BB-ADF7-492A-8ABC-029D8B4C0CED}" type="presParOf" srcId="{E7D92686-E5F2-4DF4-868D-0566566EB23F}" destId="{CF9E7786-CEB9-4EC5-82E5-95C3DA01273E}" srcOrd="22" destOrd="0" presId="urn:microsoft.com/office/officeart/2005/8/layout/list1"/>
  </dgm:cxnLst>
  <dgm:bg/>
  <dgm:whole/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31560AB6-BB1F-429B-8446-55E4A1C7F0D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B48E95C7-A130-412B-8AA6-17CCDA3C31C4}">
      <dgm:prSet phldrT="[Metin]"/>
      <dgm:spPr>
        <a:solidFill>
          <a:schemeClr val="tx1"/>
        </a:solidFill>
      </dgm:spPr>
      <dgm:t>
        <a:bodyPr/>
        <a:lstStyle/>
        <a:p>
          <a:r>
            <a:rPr lang="tr-TR" b="1" dirty="0" smtClean="0"/>
            <a:t>İklim daha soğuk</a:t>
          </a:r>
          <a:endParaRPr lang="tr-TR" b="1" dirty="0"/>
        </a:p>
      </dgm:t>
    </dgm:pt>
    <dgm:pt modelId="{470CD85F-CB25-43A9-B9F0-EF8D60DCEE13}" type="parTrans" cxnId="{9C6CD6E7-F5FA-4CDB-B0D9-C39D3DC045AE}">
      <dgm:prSet/>
      <dgm:spPr/>
      <dgm:t>
        <a:bodyPr/>
        <a:lstStyle/>
        <a:p>
          <a:endParaRPr lang="tr-TR"/>
        </a:p>
      </dgm:t>
    </dgm:pt>
    <dgm:pt modelId="{E7D57D23-5CB3-4D8E-9DE1-EF9B3EB601B6}" type="sibTrans" cxnId="{9C6CD6E7-F5FA-4CDB-B0D9-C39D3DC045AE}">
      <dgm:prSet/>
      <dgm:spPr/>
      <dgm:t>
        <a:bodyPr/>
        <a:lstStyle/>
        <a:p>
          <a:endParaRPr lang="tr-TR"/>
        </a:p>
      </dgm:t>
    </dgm:pt>
    <dgm:pt modelId="{4819001E-033F-4B40-B8CD-FA698B2527EC}">
      <dgm:prSet phldrT="[Metin]"/>
      <dgm:spPr>
        <a:solidFill>
          <a:schemeClr val="tx1"/>
        </a:solidFill>
      </dgm:spPr>
      <dgm:t>
        <a:bodyPr/>
        <a:lstStyle/>
        <a:p>
          <a:r>
            <a:rPr lang="tr-TR" b="1" dirty="0" smtClean="0"/>
            <a:t>Soy ağacı</a:t>
          </a:r>
          <a:endParaRPr lang="tr-TR" b="1" dirty="0"/>
        </a:p>
      </dgm:t>
    </dgm:pt>
    <dgm:pt modelId="{BBBEC51A-2DA9-4FBE-9C24-9AB468EDA534}" type="parTrans" cxnId="{8C009AA6-C043-4F0E-A2CA-D4C0E3013A27}">
      <dgm:prSet/>
      <dgm:spPr/>
      <dgm:t>
        <a:bodyPr/>
        <a:lstStyle/>
        <a:p>
          <a:endParaRPr lang="tr-TR"/>
        </a:p>
      </dgm:t>
    </dgm:pt>
    <dgm:pt modelId="{4A01701B-52D1-4880-9519-E76498C9F546}" type="sibTrans" cxnId="{8C009AA6-C043-4F0E-A2CA-D4C0E3013A27}">
      <dgm:prSet/>
      <dgm:spPr/>
      <dgm:t>
        <a:bodyPr/>
        <a:lstStyle/>
        <a:p>
          <a:endParaRPr lang="tr-TR"/>
        </a:p>
      </dgm:t>
    </dgm:pt>
    <dgm:pt modelId="{22C199C5-6829-4898-9778-C381B9608D74}">
      <dgm:prSet phldrT="[Metin]"/>
      <dgm:spPr>
        <a:solidFill>
          <a:schemeClr val="tx1"/>
        </a:solidFill>
      </dgm:spPr>
      <dgm:t>
        <a:bodyPr/>
        <a:lstStyle/>
        <a:p>
          <a:r>
            <a:rPr lang="tr-TR" b="1" dirty="0" smtClean="0"/>
            <a:t>Yaşam tarzı</a:t>
          </a:r>
          <a:endParaRPr lang="tr-TR" b="1" dirty="0"/>
        </a:p>
      </dgm:t>
    </dgm:pt>
    <dgm:pt modelId="{9FDCDA41-A83F-425E-8121-C54F576ED7B5}" type="parTrans" cxnId="{1E490D59-61D8-463E-80CF-7AD7AC19FFB6}">
      <dgm:prSet/>
      <dgm:spPr/>
      <dgm:t>
        <a:bodyPr/>
        <a:lstStyle/>
        <a:p>
          <a:endParaRPr lang="tr-TR"/>
        </a:p>
      </dgm:t>
    </dgm:pt>
    <dgm:pt modelId="{CE4ED53B-405E-42FD-80FE-CE91F7D63F5D}" type="sibTrans" cxnId="{1E490D59-61D8-463E-80CF-7AD7AC19FFB6}">
      <dgm:prSet/>
      <dgm:spPr/>
      <dgm:t>
        <a:bodyPr/>
        <a:lstStyle/>
        <a:p>
          <a:endParaRPr lang="tr-TR"/>
        </a:p>
      </dgm:t>
    </dgm:pt>
    <dgm:pt modelId="{CCBC762A-CFE9-4775-93B8-9FF82F6EB397}">
      <dgm:prSet phldrT="[Metin]"/>
      <dgm:spPr>
        <a:solidFill>
          <a:schemeClr val="tx1"/>
        </a:solidFill>
      </dgm:spPr>
      <dgm:t>
        <a:bodyPr/>
        <a:lstStyle/>
        <a:p>
          <a:r>
            <a:rPr lang="tr-TR" b="1" dirty="0" smtClean="0"/>
            <a:t>Beyin hacmi (</a:t>
          </a:r>
          <a:r>
            <a:rPr lang="tr-TR" b="1" dirty="0" err="1" smtClean="0"/>
            <a:t>cc</a:t>
          </a:r>
          <a:r>
            <a:rPr lang="tr-TR" b="1" dirty="0" smtClean="0"/>
            <a:t>)</a:t>
          </a:r>
          <a:endParaRPr lang="tr-TR" b="1" dirty="0"/>
        </a:p>
      </dgm:t>
    </dgm:pt>
    <dgm:pt modelId="{6CA9CFA6-FC0F-4D14-ACB6-1CA424E931E9}" type="parTrans" cxnId="{8551AD11-7BD6-424B-828B-048E7D4B6F4B}">
      <dgm:prSet/>
      <dgm:spPr/>
      <dgm:t>
        <a:bodyPr/>
        <a:lstStyle/>
        <a:p>
          <a:endParaRPr lang="tr-TR"/>
        </a:p>
      </dgm:t>
    </dgm:pt>
    <dgm:pt modelId="{AEA97513-E56C-4800-8371-A334DB1B542C}" type="sibTrans" cxnId="{8551AD11-7BD6-424B-828B-048E7D4B6F4B}">
      <dgm:prSet/>
      <dgm:spPr/>
      <dgm:t>
        <a:bodyPr/>
        <a:lstStyle/>
        <a:p>
          <a:endParaRPr lang="tr-TR"/>
        </a:p>
      </dgm:t>
    </dgm:pt>
    <dgm:pt modelId="{6CA0ED81-7E32-464D-B8AA-5CE0FF200444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Buzul-buzul arası döngüleri</a:t>
          </a:r>
          <a:endParaRPr lang="tr-TR" dirty="0"/>
        </a:p>
      </dgm:t>
    </dgm:pt>
    <dgm:pt modelId="{FE15BF51-EB2E-4A36-BF55-96720C33FD3B}" type="parTrans" cxnId="{23938443-5761-490E-A183-53298497B574}">
      <dgm:prSet/>
      <dgm:spPr/>
      <dgm:t>
        <a:bodyPr/>
        <a:lstStyle/>
        <a:p>
          <a:endParaRPr lang="tr-TR"/>
        </a:p>
      </dgm:t>
    </dgm:pt>
    <dgm:pt modelId="{D6F72C6A-555E-4D0A-8F64-6FCB0392F003}" type="sibTrans" cxnId="{23938443-5761-490E-A183-53298497B574}">
      <dgm:prSet/>
      <dgm:spPr/>
      <dgm:t>
        <a:bodyPr/>
        <a:lstStyle/>
        <a:p>
          <a:endParaRPr lang="tr-TR"/>
        </a:p>
      </dgm:t>
    </dgm:pt>
    <dgm:pt modelId="{67C5577B-734A-4646-BB3F-276C83AE9B17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H.</a:t>
          </a:r>
          <a:r>
            <a:rPr lang="tr-TR" dirty="0" err="1" smtClean="0"/>
            <a:t>Habilis</a:t>
          </a:r>
          <a:r>
            <a:rPr lang="tr-TR" dirty="0" smtClean="0"/>
            <a:t> (Alet yapabilen)</a:t>
          </a:r>
          <a:endParaRPr lang="tr-TR" dirty="0"/>
        </a:p>
      </dgm:t>
    </dgm:pt>
    <dgm:pt modelId="{F9B35D95-E782-4772-B997-82067DE6BB94}" type="parTrans" cxnId="{8651FECF-16DB-4DD4-92CF-101F1FC8691A}">
      <dgm:prSet/>
      <dgm:spPr/>
      <dgm:t>
        <a:bodyPr/>
        <a:lstStyle/>
        <a:p>
          <a:endParaRPr lang="tr-TR"/>
        </a:p>
      </dgm:t>
    </dgm:pt>
    <dgm:pt modelId="{D7C3ACAA-98FE-4033-8BC5-3C009E0DCB58}" type="sibTrans" cxnId="{8651FECF-16DB-4DD4-92CF-101F1FC8691A}">
      <dgm:prSet/>
      <dgm:spPr/>
      <dgm:t>
        <a:bodyPr/>
        <a:lstStyle/>
        <a:p>
          <a:endParaRPr lang="tr-TR"/>
        </a:p>
      </dgm:t>
    </dgm:pt>
    <dgm:pt modelId="{3CE678E8-695B-4118-8A08-1B60F13A17FE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H.</a:t>
          </a:r>
          <a:r>
            <a:rPr lang="tr-TR" dirty="0" err="1" smtClean="0"/>
            <a:t>Erektus</a:t>
          </a:r>
          <a:r>
            <a:rPr lang="tr-TR" dirty="0" smtClean="0"/>
            <a:t> (</a:t>
          </a:r>
          <a:r>
            <a:rPr lang="tr-TR" dirty="0" err="1" smtClean="0"/>
            <a:t>Bidepalizm</a:t>
          </a:r>
          <a:r>
            <a:rPr lang="tr-TR" dirty="0" smtClean="0"/>
            <a:t>)</a:t>
          </a:r>
          <a:endParaRPr lang="tr-TR" dirty="0"/>
        </a:p>
      </dgm:t>
    </dgm:pt>
    <dgm:pt modelId="{3DA2C9E9-A76E-4294-AE3C-AA859CD98022}" type="parTrans" cxnId="{37F7F610-AD67-48CA-9FC0-61C3451AC4D6}">
      <dgm:prSet/>
      <dgm:spPr/>
      <dgm:t>
        <a:bodyPr/>
        <a:lstStyle/>
        <a:p>
          <a:endParaRPr lang="tr-TR"/>
        </a:p>
      </dgm:t>
    </dgm:pt>
    <dgm:pt modelId="{21905009-5263-47E1-85B1-CA8D04563B11}" type="sibTrans" cxnId="{37F7F610-AD67-48CA-9FC0-61C3451AC4D6}">
      <dgm:prSet/>
      <dgm:spPr/>
      <dgm:t>
        <a:bodyPr/>
        <a:lstStyle/>
        <a:p>
          <a:endParaRPr lang="tr-TR"/>
        </a:p>
      </dgm:t>
    </dgm:pt>
    <dgm:pt modelId="{6A6E20D2-F354-4281-9FC0-BBD0704F3B88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H. </a:t>
          </a:r>
          <a:r>
            <a:rPr lang="tr-TR" dirty="0" err="1" smtClean="0"/>
            <a:t>Neandartelis</a:t>
          </a:r>
          <a:r>
            <a:rPr lang="tr-TR" dirty="0" smtClean="0"/>
            <a:t> (En yakın kuzen)</a:t>
          </a:r>
          <a:endParaRPr lang="tr-TR" dirty="0"/>
        </a:p>
      </dgm:t>
    </dgm:pt>
    <dgm:pt modelId="{1D6B71BA-B659-4A49-AADB-83A593AF88DA}" type="parTrans" cxnId="{B662CB6F-7577-40F1-A7DC-3F13F4F070EE}">
      <dgm:prSet/>
      <dgm:spPr/>
      <dgm:t>
        <a:bodyPr/>
        <a:lstStyle/>
        <a:p>
          <a:endParaRPr lang="tr-TR"/>
        </a:p>
      </dgm:t>
    </dgm:pt>
    <dgm:pt modelId="{31FFD338-CBB9-4F76-A53D-963CDC464EEA}" type="sibTrans" cxnId="{B662CB6F-7577-40F1-A7DC-3F13F4F070EE}">
      <dgm:prSet/>
      <dgm:spPr/>
      <dgm:t>
        <a:bodyPr/>
        <a:lstStyle/>
        <a:p>
          <a:endParaRPr lang="tr-TR"/>
        </a:p>
      </dgm:t>
    </dgm:pt>
    <dgm:pt modelId="{3C94E20C-00C1-4C6C-B69A-F09720045322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H. </a:t>
          </a:r>
          <a:r>
            <a:rPr lang="tr-TR" dirty="0" err="1" smtClean="0"/>
            <a:t>Sapiens</a:t>
          </a:r>
          <a:r>
            <a:rPr lang="tr-TR" dirty="0" smtClean="0"/>
            <a:t> (200-300 bin </a:t>
          </a:r>
          <a:r>
            <a:rPr lang="tr-TR" dirty="0" err="1" smtClean="0"/>
            <a:t>yö</a:t>
          </a:r>
          <a:r>
            <a:rPr lang="tr-TR" dirty="0" smtClean="0"/>
            <a:t>)</a:t>
          </a:r>
          <a:endParaRPr lang="tr-TR" dirty="0"/>
        </a:p>
      </dgm:t>
    </dgm:pt>
    <dgm:pt modelId="{EB03773C-DE00-449E-8FFF-A2C4AB35C8EA}" type="parTrans" cxnId="{4C513C17-7AD5-43AF-83D1-B5A46449F24E}">
      <dgm:prSet/>
      <dgm:spPr/>
      <dgm:t>
        <a:bodyPr/>
        <a:lstStyle/>
        <a:p>
          <a:endParaRPr lang="tr-TR"/>
        </a:p>
      </dgm:t>
    </dgm:pt>
    <dgm:pt modelId="{479DB020-DA02-4F15-9002-BDB88D8C5AC7}" type="sibTrans" cxnId="{4C513C17-7AD5-43AF-83D1-B5A46449F24E}">
      <dgm:prSet/>
      <dgm:spPr/>
      <dgm:t>
        <a:bodyPr/>
        <a:lstStyle/>
        <a:p>
          <a:endParaRPr lang="tr-TR"/>
        </a:p>
      </dgm:t>
    </dgm:pt>
    <dgm:pt modelId="{1637AC93-D211-4325-B1E3-F1937C36A1FA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Kıtlık döngüleri</a:t>
          </a:r>
          <a:endParaRPr lang="tr-TR" dirty="0"/>
        </a:p>
      </dgm:t>
    </dgm:pt>
    <dgm:pt modelId="{53838A8B-D591-4682-B5C8-F35DDA5AD704}" type="parTrans" cxnId="{E502C66A-D552-468C-BFD2-3D562F036CC3}">
      <dgm:prSet/>
      <dgm:spPr/>
      <dgm:t>
        <a:bodyPr/>
        <a:lstStyle/>
        <a:p>
          <a:endParaRPr lang="tr-TR"/>
        </a:p>
      </dgm:t>
    </dgm:pt>
    <dgm:pt modelId="{BF8D15A6-8867-418C-B28E-C02196785723}" type="sibTrans" cxnId="{E502C66A-D552-468C-BFD2-3D562F036CC3}">
      <dgm:prSet/>
      <dgm:spPr/>
      <dgm:t>
        <a:bodyPr/>
        <a:lstStyle/>
        <a:p>
          <a:endParaRPr lang="tr-TR"/>
        </a:p>
      </dgm:t>
    </dgm:pt>
    <dgm:pt modelId="{58FE3D13-752E-4D1E-A38F-42B0C18E1303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Avcı –Toplayıcı</a:t>
          </a:r>
          <a:endParaRPr lang="tr-TR" dirty="0"/>
        </a:p>
      </dgm:t>
    </dgm:pt>
    <dgm:pt modelId="{B89C138A-F2D3-4FA5-A919-6F1B5FDE99BB}" type="parTrans" cxnId="{74337F6D-0F0E-45CD-9381-E775C142B65F}">
      <dgm:prSet/>
      <dgm:spPr/>
      <dgm:t>
        <a:bodyPr/>
        <a:lstStyle/>
        <a:p>
          <a:endParaRPr lang="tr-TR"/>
        </a:p>
      </dgm:t>
    </dgm:pt>
    <dgm:pt modelId="{D8129930-A14A-4449-8262-49A80B23B486}" type="sibTrans" cxnId="{74337F6D-0F0E-45CD-9381-E775C142B65F}">
      <dgm:prSet/>
      <dgm:spPr/>
      <dgm:t>
        <a:bodyPr/>
        <a:lstStyle/>
        <a:p>
          <a:endParaRPr lang="tr-TR"/>
        </a:p>
      </dgm:t>
    </dgm:pt>
    <dgm:pt modelId="{9D27E3BA-8CE2-4CCC-B369-F80D05C65E28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Alet kullanabilen</a:t>
          </a:r>
          <a:endParaRPr lang="tr-TR" dirty="0"/>
        </a:p>
      </dgm:t>
    </dgm:pt>
    <dgm:pt modelId="{816914C8-1D72-4454-9535-3557EAF16318}" type="parTrans" cxnId="{C86B6B8C-7BDB-424E-85EE-0F2299A908C7}">
      <dgm:prSet/>
      <dgm:spPr/>
      <dgm:t>
        <a:bodyPr/>
        <a:lstStyle/>
        <a:p>
          <a:endParaRPr lang="tr-TR"/>
        </a:p>
      </dgm:t>
    </dgm:pt>
    <dgm:pt modelId="{0F9ADBC1-706B-4AF1-BD05-5AA6799EE23F}" type="sibTrans" cxnId="{C86B6B8C-7BDB-424E-85EE-0F2299A908C7}">
      <dgm:prSet/>
      <dgm:spPr/>
      <dgm:t>
        <a:bodyPr/>
        <a:lstStyle/>
        <a:p>
          <a:endParaRPr lang="tr-TR"/>
        </a:p>
      </dgm:t>
    </dgm:pt>
    <dgm:pt modelId="{2F57AADD-E9B8-4930-887F-6DEA7F1BC2DA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Ateş </a:t>
          </a:r>
          <a:r>
            <a:rPr lang="tr-TR" dirty="0" err="1" smtClean="0"/>
            <a:t>kontolü</a:t>
          </a:r>
          <a:endParaRPr lang="tr-TR" dirty="0"/>
        </a:p>
      </dgm:t>
    </dgm:pt>
    <dgm:pt modelId="{1E23D930-C46C-43C9-811D-C5D5662DFE8C}" type="parTrans" cxnId="{343E75EF-EB6B-45B7-ADE3-80837FC2890F}">
      <dgm:prSet/>
      <dgm:spPr/>
      <dgm:t>
        <a:bodyPr/>
        <a:lstStyle/>
        <a:p>
          <a:endParaRPr lang="tr-TR"/>
        </a:p>
      </dgm:t>
    </dgm:pt>
    <dgm:pt modelId="{D3FA25A2-D260-4860-AB0F-10152E569354}" type="sibTrans" cxnId="{343E75EF-EB6B-45B7-ADE3-80837FC2890F}">
      <dgm:prSet/>
      <dgm:spPr/>
      <dgm:t>
        <a:bodyPr/>
        <a:lstStyle/>
        <a:p>
          <a:endParaRPr lang="tr-TR"/>
        </a:p>
      </dgm:t>
    </dgm:pt>
    <dgm:pt modelId="{02CD8D0A-DA05-4894-B514-E18F07162596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Küçük sosyal topluluklar</a:t>
          </a:r>
          <a:endParaRPr lang="tr-TR" dirty="0"/>
        </a:p>
      </dgm:t>
    </dgm:pt>
    <dgm:pt modelId="{5A12B751-14DC-446A-AB69-9933B60904DA}" type="parTrans" cxnId="{DD76F786-4789-43C9-A5EB-145C573E43FD}">
      <dgm:prSet/>
      <dgm:spPr/>
      <dgm:t>
        <a:bodyPr/>
        <a:lstStyle/>
        <a:p>
          <a:endParaRPr lang="tr-TR"/>
        </a:p>
      </dgm:t>
    </dgm:pt>
    <dgm:pt modelId="{2453C1A4-5738-4FA5-BBBC-7B7BC6C51529}" type="sibTrans" cxnId="{DD76F786-4789-43C9-A5EB-145C573E43FD}">
      <dgm:prSet/>
      <dgm:spPr/>
      <dgm:t>
        <a:bodyPr/>
        <a:lstStyle/>
        <a:p>
          <a:endParaRPr lang="tr-TR"/>
        </a:p>
      </dgm:t>
    </dgm:pt>
    <dgm:pt modelId="{D81C51DB-798E-4342-BC14-C97CF44518C8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500-1000-1500</a:t>
          </a:r>
          <a:endParaRPr lang="tr-TR" dirty="0"/>
        </a:p>
      </dgm:t>
    </dgm:pt>
    <dgm:pt modelId="{C6E1544A-F87E-48B0-9061-F2B63E72B51E}" type="parTrans" cxnId="{3D2B9FD3-AB9D-46CE-A6EE-6CD43D26D61E}">
      <dgm:prSet/>
      <dgm:spPr/>
      <dgm:t>
        <a:bodyPr/>
        <a:lstStyle/>
        <a:p>
          <a:endParaRPr lang="tr-TR"/>
        </a:p>
      </dgm:t>
    </dgm:pt>
    <dgm:pt modelId="{8A2C8610-A2C4-42AF-9826-3319C6977F47}" type="sibTrans" cxnId="{3D2B9FD3-AB9D-46CE-A6EE-6CD43D26D61E}">
      <dgm:prSet/>
      <dgm:spPr/>
      <dgm:t>
        <a:bodyPr/>
        <a:lstStyle/>
        <a:p>
          <a:endParaRPr lang="tr-TR"/>
        </a:p>
      </dgm:t>
    </dgm:pt>
    <dgm:pt modelId="{CCA2AC85-3E22-401D-B0F0-D96CF3116117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Avcı  baskısından kurtuluş</a:t>
          </a:r>
          <a:endParaRPr lang="tr-TR" dirty="0"/>
        </a:p>
      </dgm:t>
    </dgm:pt>
    <dgm:pt modelId="{194D4B81-0B13-4B7B-93A3-F723B4D2FE95}" type="parTrans" cxnId="{7A9A32CE-9A4F-48BF-8BF8-9D12898D98F7}">
      <dgm:prSet/>
      <dgm:spPr/>
      <dgm:t>
        <a:bodyPr/>
        <a:lstStyle/>
        <a:p>
          <a:endParaRPr lang="tr-TR"/>
        </a:p>
      </dgm:t>
    </dgm:pt>
    <dgm:pt modelId="{9624C736-290E-48CE-9D76-02336502132A}" type="sibTrans" cxnId="{7A9A32CE-9A4F-48BF-8BF8-9D12898D98F7}">
      <dgm:prSet/>
      <dgm:spPr/>
      <dgm:t>
        <a:bodyPr/>
        <a:lstStyle/>
        <a:p>
          <a:endParaRPr lang="tr-TR"/>
        </a:p>
      </dgm:t>
    </dgm:pt>
    <dgm:pt modelId="{37D531E6-8A9B-4348-B7F4-86D3B47B1F87}" type="pres">
      <dgm:prSet presAssocID="{31560AB6-BB1F-429B-8446-55E4A1C7F0D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77E33281-3372-4FC0-B692-2991E92C110A}" type="pres">
      <dgm:prSet presAssocID="{B48E95C7-A130-412B-8AA6-17CCDA3C31C4}" presName="parentLin" presStyleCnt="0"/>
      <dgm:spPr/>
    </dgm:pt>
    <dgm:pt modelId="{3CCDFF59-C48F-499E-A4D0-34E488A2F0C7}" type="pres">
      <dgm:prSet presAssocID="{B48E95C7-A130-412B-8AA6-17CCDA3C31C4}" presName="parentLeftMargin" presStyleLbl="node1" presStyleIdx="0" presStyleCnt="4"/>
      <dgm:spPr/>
      <dgm:t>
        <a:bodyPr/>
        <a:lstStyle/>
        <a:p>
          <a:endParaRPr lang="tr-TR"/>
        </a:p>
      </dgm:t>
    </dgm:pt>
    <dgm:pt modelId="{D128967A-A9E8-43A3-AF65-70535CBE51F8}" type="pres">
      <dgm:prSet presAssocID="{B48E95C7-A130-412B-8AA6-17CCDA3C31C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DF13273-C050-4690-BEAB-7493018FC63C}" type="pres">
      <dgm:prSet presAssocID="{B48E95C7-A130-412B-8AA6-17CCDA3C31C4}" presName="negativeSpace" presStyleCnt="0"/>
      <dgm:spPr/>
    </dgm:pt>
    <dgm:pt modelId="{6B1FCB42-ADCD-4752-A09C-8C3AE8445798}" type="pres">
      <dgm:prSet presAssocID="{B48E95C7-A130-412B-8AA6-17CCDA3C31C4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F41C199-C0D7-4F5F-B104-AC52E1F56567}" type="pres">
      <dgm:prSet presAssocID="{E7D57D23-5CB3-4D8E-9DE1-EF9B3EB601B6}" presName="spaceBetweenRectangles" presStyleCnt="0"/>
      <dgm:spPr/>
    </dgm:pt>
    <dgm:pt modelId="{3EFC5FBE-9CB6-45B1-889D-CBCEB10BEB71}" type="pres">
      <dgm:prSet presAssocID="{4819001E-033F-4B40-B8CD-FA698B2527EC}" presName="parentLin" presStyleCnt="0"/>
      <dgm:spPr/>
    </dgm:pt>
    <dgm:pt modelId="{A3F37CB8-1A4C-45CD-BA23-7D7F2D2C4CCE}" type="pres">
      <dgm:prSet presAssocID="{4819001E-033F-4B40-B8CD-FA698B2527EC}" presName="parentLeftMargin" presStyleLbl="node1" presStyleIdx="0" presStyleCnt="4"/>
      <dgm:spPr/>
      <dgm:t>
        <a:bodyPr/>
        <a:lstStyle/>
        <a:p>
          <a:endParaRPr lang="tr-TR"/>
        </a:p>
      </dgm:t>
    </dgm:pt>
    <dgm:pt modelId="{491C33AB-999D-4A4B-B8F9-8DE1E4FA7577}" type="pres">
      <dgm:prSet presAssocID="{4819001E-033F-4B40-B8CD-FA698B2527EC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C2D9B1E-5533-456B-B3B1-46C080AEE627}" type="pres">
      <dgm:prSet presAssocID="{4819001E-033F-4B40-B8CD-FA698B2527EC}" presName="negativeSpace" presStyleCnt="0"/>
      <dgm:spPr/>
    </dgm:pt>
    <dgm:pt modelId="{2D7DFFED-97FE-4034-9F23-08E7BBD6D85C}" type="pres">
      <dgm:prSet presAssocID="{4819001E-033F-4B40-B8CD-FA698B2527EC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092A6B3-EE9D-43AA-81E9-B8FBB82A4EC7}" type="pres">
      <dgm:prSet presAssocID="{4A01701B-52D1-4880-9519-E76498C9F546}" presName="spaceBetweenRectangles" presStyleCnt="0"/>
      <dgm:spPr/>
    </dgm:pt>
    <dgm:pt modelId="{12FFEEFD-7DA8-42EE-9E07-FE5122361BAE}" type="pres">
      <dgm:prSet presAssocID="{22C199C5-6829-4898-9778-C381B9608D74}" presName="parentLin" presStyleCnt="0"/>
      <dgm:spPr/>
    </dgm:pt>
    <dgm:pt modelId="{A53BF37E-C2EF-4368-B41D-424CF1478934}" type="pres">
      <dgm:prSet presAssocID="{22C199C5-6829-4898-9778-C381B9608D74}" presName="parentLeftMargin" presStyleLbl="node1" presStyleIdx="1" presStyleCnt="4"/>
      <dgm:spPr/>
      <dgm:t>
        <a:bodyPr/>
        <a:lstStyle/>
        <a:p>
          <a:endParaRPr lang="tr-TR"/>
        </a:p>
      </dgm:t>
    </dgm:pt>
    <dgm:pt modelId="{A58366E0-E852-4277-BF7C-F060239E63FF}" type="pres">
      <dgm:prSet presAssocID="{22C199C5-6829-4898-9778-C381B9608D74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1796BFA-2FB2-4042-B679-71DA4917178E}" type="pres">
      <dgm:prSet presAssocID="{22C199C5-6829-4898-9778-C381B9608D74}" presName="negativeSpace" presStyleCnt="0"/>
      <dgm:spPr/>
    </dgm:pt>
    <dgm:pt modelId="{4CA4C914-9C21-46FD-8E6F-73818516B191}" type="pres">
      <dgm:prSet presAssocID="{22C199C5-6829-4898-9778-C381B9608D74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A56EC79-1E76-4A53-9F95-3A0F70C5C08A}" type="pres">
      <dgm:prSet presAssocID="{CE4ED53B-405E-42FD-80FE-CE91F7D63F5D}" presName="spaceBetweenRectangles" presStyleCnt="0"/>
      <dgm:spPr/>
    </dgm:pt>
    <dgm:pt modelId="{05D9B57B-C244-4ECE-88F5-029954679351}" type="pres">
      <dgm:prSet presAssocID="{CCBC762A-CFE9-4775-93B8-9FF82F6EB397}" presName="parentLin" presStyleCnt="0"/>
      <dgm:spPr/>
    </dgm:pt>
    <dgm:pt modelId="{9CA22035-7B4C-41B8-9985-BA372F8B4B30}" type="pres">
      <dgm:prSet presAssocID="{CCBC762A-CFE9-4775-93B8-9FF82F6EB397}" presName="parentLeftMargin" presStyleLbl="node1" presStyleIdx="2" presStyleCnt="4"/>
      <dgm:spPr/>
      <dgm:t>
        <a:bodyPr/>
        <a:lstStyle/>
        <a:p>
          <a:endParaRPr lang="tr-TR"/>
        </a:p>
      </dgm:t>
    </dgm:pt>
    <dgm:pt modelId="{CBB56814-6D7C-4F39-B158-FC3946798AF6}" type="pres">
      <dgm:prSet presAssocID="{CCBC762A-CFE9-4775-93B8-9FF82F6EB39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AF76351-239A-4B8A-ACD7-D3651CEEE7B4}" type="pres">
      <dgm:prSet presAssocID="{CCBC762A-CFE9-4775-93B8-9FF82F6EB397}" presName="negativeSpace" presStyleCnt="0"/>
      <dgm:spPr/>
    </dgm:pt>
    <dgm:pt modelId="{147511E9-BB98-41F7-A20C-5E477ED33578}" type="pres">
      <dgm:prSet presAssocID="{CCBC762A-CFE9-4775-93B8-9FF82F6EB397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C2D11F2-D7B8-4AFC-9FA9-AD069618AEE2}" type="presOf" srcId="{4819001E-033F-4B40-B8CD-FA698B2527EC}" destId="{A3F37CB8-1A4C-45CD-BA23-7D7F2D2C4CCE}" srcOrd="0" destOrd="0" presId="urn:microsoft.com/office/officeart/2005/8/layout/list1"/>
    <dgm:cxn modelId="{8C009AA6-C043-4F0E-A2CA-D4C0E3013A27}" srcId="{31560AB6-BB1F-429B-8446-55E4A1C7F0DD}" destId="{4819001E-033F-4B40-B8CD-FA698B2527EC}" srcOrd="1" destOrd="0" parTransId="{BBBEC51A-2DA9-4FBE-9C24-9AB468EDA534}" sibTransId="{4A01701B-52D1-4880-9519-E76498C9F546}"/>
    <dgm:cxn modelId="{B662CB6F-7577-40F1-A7DC-3F13F4F070EE}" srcId="{4819001E-033F-4B40-B8CD-FA698B2527EC}" destId="{6A6E20D2-F354-4281-9FC0-BBD0704F3B88}" srcOrd="2" destOrd="0" parTransId="{1D6B71BA-B659-4A49-AADB-83A593AF88DA}" sibTransId="{31FFD338-CBB9-4F76-A53D-963CDC464EEA}"/>
    <dgm:cxn modelId="{DD76F786-4789-43C9-A5EB-145C573E43FD}" srcId="{22C199C5-6829-4898-9778-C381B9608D74}" destId="{02CD8D0A-DA05-4894-B514-E18F07162596}" srcOrd="3" destOrd="0" parTransId="{5A12B751-14DC-446A-AB69-9933B60904DA}" sibTransId="{2453C1A4-5738-4FA5-BBBC-7B7BC6C51529}"/>
    <dgm:cxn modelId="{06CAC972-4E43-485A-945E-35B229AAFB95}" type="presOf" srcId="{CCA2AC85-3E22-401D-B0F0-D96CF3116117}" destId="{4CA4C914-9C21-46FD-8E6F-73818516B191}" srcOrd="0" destOrd="4" presId="urn:microsoft.com/office/officeart/2005/8/layout/list1"/>
    <dgm:cxn modelId="{33CEABC4-7863-4FD9-8C6A-A1F840F3EFFB}" type="presOf" srcId="{B48E95C7-A130-412B-8AA6-17CCDA3C31C4}" destId="{D128967A-A9E8-43A3-AF65-70535CBE51F8}" srcOrd="1" destOrd="0" presId="urn:microsoft.com/office/officeart/2005/8/layout/list1"/>
    <dgm:cxn modelId="{3D2B9FD3-AB9D-46CE-A6EE-6CD43D26D61E}" srcId="{CCBC762A-CFE9-4775-93B8-9FF82F6EB397}" destId="{D81C51DB-798E-4342-BC14-C97CF44518C8}" srcOrd="0" destOrd="0" parTransId="{C6E1544A-F87E-48B0-9061-F2B63E72B51E}" sibTransId="{8A2C8610-A2C4-42AF-9826-3319C6977F47}"/>
    <dgm:cxn modelId="{9C6CD6E7-F5FA-4CDB-B0D9-C39D3DC045AE}" srcId="{31560AB6-BB1F-429B-8446-55E4A1C7F0DD}" destId="{B48E95C7-A130-412B-8AA6-17CCDA3C31C4}" srcOrd="0" destOrd="0" parTransId="{470CD85F-CB25-43A9-B9F0-EF8D60DCEE13}" sibTransId="{E7D57D23-5CB3-4D8E-9DE1-EF9B3EB601B6}"/>
    <dgm:cxn modelId="{23938443-5761-490E-A183-53298497B574}" srcId="{B48E95C7-A130-412B-8AA6-17CCDA3C31C4}" destId="{6CA0ED81-7E32-464D-B8AA-5CE0FF200444}" srcOrd="0" destOrd="0" parTransId="{FE15BF51-EB2E-4A36-BF55-96720C33FD3B}" sibTransId="{D6F72C6A-555E-4D0A-8F64-6FCB0392F003}"/>
    <dgm:cxn modelId="{8651FECF-16DB-4DD4-92CF-101F1FC8691A}" srcId="{4819001E-033F-4B40-B8CD-FA698B2527EC}" destId="{67C5577B-734A-4646-BB3F-276C83AE9B17}" srcOrd="0" destOrd="0" parTransId="{F9B35D95-E782-4772-B997-82067DE6BB94}" sibTransId="{D7C3ACAA-98FE-4033-8BC5-3C009E0DCB58}"/>
    <dgm:cxn modelId="{ECAA0C64-E270-416B-A648-952CB08A5AB5}" type="presOf" srcId="{67C5577B-734A-4646-BB3F-276C83AE9B17}" destId="{2D7DFFED-97FE-4034-9F23-08E7BBD6D85C}" srcOrd="0" destOrd="0" presId="urn:microsoft.com/office/officeart/2005/8/layout/list1"/>
    <dgm:cxn modelId="{E502C66A-D552-468C-BFD2-3D562F036CC3}" srcId="{B48E95C7-A130-412B-8AA6-17CCDA3C31C4}" destId="{1637AC93-D211-4325-B1E3-F1937C36A1FA}" srcOrd="1" destOrd="0" parTransId="{53838A8B-D591-4682-B5C8-F35DDA5AD704}" sibTransId="{BF8D15A6-8867-418C-B28E-C02196785723}"/>
    <dgm:cxn modelId="{C0B6394A-7625-4AFC-ADAC-93A99730AF9B}" type="presOf" srcId="{3C94E20C-00C1-4C6C-B69A-F09720045322}" destId="{2D7DFFED-97FE-4034-9F23-08E7BBD6D85C}" srcOrd="0" destOrd="3" presId="urn:microsoft.com/office/officeart/2005/8/layout/list1"/>
    <dgm:cxn modelId="{1DDB803E-9AE0-4E14-AA4E-3BF06492EBC5}" type="presOf" srcId="{22C199C5-6829-4898-9778-C381B9608D74}" destId="{A58366E0-E852-4277-BF7C-F060239E63FF}" srcOrd="1" destOrd="0" presId="urn:microsoft.com/office/officeart/2005/8/layout/list1"/>
    <dgm:cxn modelId="{FAB8F174-7EE1-4D0D-9C66-7FEFC03409C9}" type="presOf" srcId="{31560AB6-BB1F-429B-8446-55E4A1C7F0DD}" destId="{37D531E6-8A9B-4348-B7F4-86D3B47B1F87}" srcOrd="0" destOrd="0" presId="urn:microsoft.com/office/officeart/2005/8/layout/list1"/>
    <dgm:cxn modelId="{CCDA6370-9500-4B78-BE69-BCEA65FEF568}" type="presOf" srcId="{4819001E-033F-4B40-B8CD-FA698B2527EC}" destId="{491C33AB-999D-4A4B-B8F9-8DE1E4FA7577}" srcOrd="1" destOrd="0" presId="urn:microsoft.com/office/officeart/2005/8/layout/list1"/>
    <dgm:cxn modelId="{74337F6D-0F0E-45CD-9381-E775C142B65F}" srcId="{22C199C5-6829-4898-9778-C381B9608D74}" destId="{58FE3D13-752E-4D1E-A38F-42B0C18E1303}" srcOrd="0" destOrd="0" parTransId="{B89C138A-F2D3-4FA5-A919-6F1B5FDE99BB}" sibTransId="{D8129930-A14A-4449-8262-49A80B23B486}"/>
    <dgm:cxn modelId="{F0D23852-73A8-4824-970B-C403B2B0AA7C}" type="presOf" srcId="{6CA0ED81-7E32-464D-B8AA-5CE0FF200444}" destId="{6B1FCB42-ADCD-4752-A09C-8C3AE8445798}" srcOrd="0" destOrd="0" presId="urn:microsoft.com/office/officeart/2005/8/layout/list1"/>
    <dgm:cxn modelId="{98732DCD-9C60-4DC7-B429-4C4048DC6F27}" type="presOf" srcId="{B48E95C7-A130-412B-8AA6-17CCDA3C31C4}" destId="{3CCDFF59-C48F-499E-A4D0-34E488A2F0C7}" srcOrd="0" destOrd="0" presId="urn:microsoft.com/office/officeart/2005/8/layout/list1"/>
    <dgm:cxn modelId="{3A18B62D-7C7D-4538-B2C8-9BE43588A6DE}" type="presOf" srcId="{02CD8D0A-DA05-4894-B514-E18F07162596}" destId="{4CA4C914-9C21-46FD-8E6F-73818516B191}" srcOrd="0" destOrd="3" presId="urn:microsoft.com/office/officeart/2005/8/layout/list1"/>
    <dgm:cxn modelId="{6CA68AC5-E182-4BD1-B237-379A58E65307}" type="presOf" srcId="{CCBC762A-CFE9-4775-93B8-9FF82F6EB397}" destId="{CBB56814-6D7C-4F39-B158-FC3946798AF6}" srcOrd="1" destOrd="0" presId="urn:microsoft.com/office/officeart/2005/8/layout/list1"/>
    <dgm:cxn modelId="{1E490D59-61D8-463E-80CF-7AD7AC19FFB6}" srcId="{31560AB6-BB1F-429B-8446-55E4A1C7F0DD}" destId="{22C199C5-6829-4898-9778-C381B9608D74}" srcOrd="2" destOrd="0" parTransId="{9FDCDA41-A83F-425E-8121-C54F576ED7B5}" sibTransId="{CE4ED53B-405E-42FD-80FE-CE91F7D63F5D}"/>
    <dgm:cxn modelId="{C86B6B8C-7BDB-424E-85EE-0F2299A908C7}" srcId="{22C199C5-6829-4898-9778-C381B9608D74}" destId="{9D27E3BA-8CE2-4CCC-B369-F80D05C65E28}" srcOrd="1" destOrd="0" parTransId="{816914C8-1D72-4454-9535-3557EAF16318}" sibTransId="{0F9ADBC1-706B-4AF1-BD05-5AA6799EE23F}"/>
    <dgm:cxn modelId="{2722C3B1-EEB3-4060-AE15-4F36643D50EE}" type="presOf" srcId="{3CE678E8-695B-4118-8A08-1B60F13A17FE}" destId="{2D7DFFED-97FE-4034-9F23-08E7BBD6D85C}" srcOrd="0" destOrd="1" presId="urn:microsoft.com/office/officeart/2005/8/layout/list1"/>
    <dgm:cxn modelId="{C57473CC-B18F-43C0-9B9B-4075A0160E61}" type="presOf" srcId="{9D27E3BA-8CE2-4CCC-B369-F80D05C65E28}" destId="{4CA4C914-9C21-46FD-8E6F-73818516B191}" srcOrd="0" destOrd="1" presId="urn:microsoft.com/office/officeart/2005/8/layout/list1"/>
    <dgm:cxn modelId="{37F7F610-AD67-48CA-9FC0-61C3451AC4D6}" srcId="{4819001E-033F-4B40-B8CD-FA698B2527EC}" destId="{3CE678E8-695B-4118-8A08-1B60F13A17FE}" srcOrd="1" destOrd="0" parTransId="{3DA2C9E9-A76E-4294-AE3C-AA859CD98022}" sibTransId="{21905009-5263-47E1-85B1-CA8D04563B11}"/>
    <dgm:cxn modelId="{D6C21B59-D06B-4DE8-908E-1CB615CDBA80}" type="presOf" srcId="{6A6E20D2-F354-4281-9FC0-BBD0704F3B88}" destId="{2D7DFFED-97FE-4034-9F23-08E7BBD6D85C}" srcOrd="0" destOrd="2" presId="urn:microsoft.com/office/officeart/2005/8/layout/list1"/>
    <dgm:cxn modelId="{B5751EF3-6A3C-47E1-A7B3-549A99DD359E}" type="presOf" srcId="{58FE3D13-752E-4D1E-A38F-42B0C18E1303}" destId="{4CA4C914-9C21-46FD-8E6F-73818516B191}" srcOrd="0" destOrd="0" presId="urn:microsoft.com/office/officeart/2005/8/layout/list1"/>
    <dgm:cxn modelId="{7A9A32CE-9A4F-48BF-8BF8-9D12898D98F7}" srcId="{22C199C5-6829-4898-9778-C381B9608D74}" destId="{CCA2AC85-3E22-401D-B0F0-D96CF3116117}" srcOrd="4" destOrd="0" parTransId="{194D4B81-0B13-4B7B-93A3-F723B4D2FE95}" sibTransId="{9624C736-290E-48CE-9D76-02336502132A}"/>
    <dgm:cxn modelId="{C2686046-D021-4817-BB68-F508CB3CA8F1}" type="presOf" srcId="{CCBC762A-CFE9-4775-93B8-9FF82F6EB397}" destId="{9CA22035-7B4C-41B8-9985-BA372F8B4B30}" srcOrd="0" destOrd="0" presId="urn:microsoft.com/office/officeart/2005/8/layout/list1"/>
    <dgm:cxn modelId="{343E75EF-EB6B-45B7-ADE3-80837FC2890F}" srcId="{22C199C5-6829-4898-9778-C381B9608D74}" destId="{2F57AADD-E9B8-4930-887F-6DEA7F1BC2DA}" srcOrd="2" destOrd="0" parTransId="{1E23D930-C46C-43C9-811D-C5D5662DFE8C}" sibTransId="{D3FA25A2-D260-4860-AB0F-10152E569354}"/>
    <dgm:cxn modelId="{71D5B0F6-D396-4E8B-B3CD-CB7F9C6B65C3}" type="presOf" srcId="{22C199C5-6829-4898-9778-C381B9608D74}" destId="{A53BF37E-C2EF-4368-B41D-424CF1478934}" srcOrd="0" destOrd="0" presId="urn:microsoft.com/office/officeart/2005/8/layout/list1"/>
    <dgm:cxn modelId="{A09C7CC8-053E-47EE-87DF-311B5B0DEB97}" type="presOf" srcId="{2F57AADD-E9B8-4930-887F-6DEA7F1BC2DA}" destId="{4CA4C914-9C21-46FD-8E6F-73818516B191}" srcOrd="0" destOrd="2" presId="urn:microsoft.com/office/officeart/2005/8/layout/list1"/>
    <dgm:cxn modelId="{D19BA45B-8D52-4E62-9214-6F8092DB7E7C}" type="presOf" srcId="{D81C51DB-798E-4342-BC14-C97CF44518C8}" destId="{147511E9-BB98-41F7-A20C-5E477ED33578}" srcOrd="0" destOrd="0" presId="urn:microsoft.com/office/officeart/2005/8/layout/list1"/>
    <dgm:cxn modelId="{4C513C17-7AD5-43AF-83D1-B5A46449F24E}" srcId="{4819001E-033F-4B40-B8CD-FA698B2527EC}" destId="{3C94E20C-00C1-4C6C-B69A-F09720045322}" srcOrd="3" destOrd="0" parTransId="{EB03773C-DE00-449E-8FFF-A2C4AB35C8EA}" sibTransId="{479DB020-DA02-4F15-9002-BDB88D8C5AC7}"/>
    <dgm:cxn modelId="{8551AD11-7BD6-424B-828B-048E7D4B6F4B}" srcId="{31560AB6-BB1F-429B-8446-55E4A1C7F0DD}" destId="{CCBC762A-CFE9-4775-93B8-9FF82F6EB397}" srcOrd="3" destOrd="0" parTransId="{6CA9CFA6-FC0F-4D14-ACB6-1CA424E931E9}" sibTransId="{AEA97513-E56C-4800-8371-A334DB1B542C}"/>
    <dgm:cxn modelId="{A398B554-F0D3-468B-9673-45879E9DBE7D}" type="presOf" srcId="{1637AC93-D211-4325-B1E3-F1937C36A1FA}" destId="{6B1FCB42-ADCD-4752-A09C-8C3AE8445798}" srcOrd="0" destOrd="1" presId="urn:microsoft.com/office/officeart/2005/8/layout/list1"/>
    <dgm:cxn modelId="{16739B84-3C41-41BA-8383-5ECA4B37EBCF}" type="presParOf" srcId="{37D531E6-8A9B-4348-B7F4-86D3B47B1F87}" destId="{77E33281-3372-4FC0-B692-2991E92C110A}" srcOrd="0" destOrd="0" presId="urn:microsoft.com/office/officeart/2005/8/layout/list1"/>
    <dgm:cxn modelId="{938D9075-CFFD-4274-AEB3-30B4CAF4086A}" type="presParOf" srcId="{77E33281-3372-4FC0-B692-2991E92C110A}" destId="{3CCDFF59-C48F-499E-A4D0-34E488A2F0C7}" srcOrd="0" destOrd="0" presId="urn:microsoft.com/office/officeart/2005/8/layout/list1"/>
    <dgm:cxn modelId="{8A7E3EF9-143B-4C22-8E25-59C9D3AE3AB0}" type="presParOf" srcId="{77E33281-3372-4FC0-B692-2991E92C110A}" destId="{D128967A-A9E8-43A3-AF65-70535CBE51F8}" srcOrd="1" destOrd="0" presId="urn:microsoft.com/office/officeart/2005/8/layout/list1"/>
    <dgm:cxn modelId="{67096CDD-F6BF-41ED-8540-CF43FAAEF76C}" type="presParOf" srcId="{37D531E6-8A9B-4348-B7F4-86D3B47B1F87}" destId="{9DF13273-C050-4690-BEAB-7493018FC63C}" srcOrd="1" destOrd="0" presId="urn:microsoft.com/office/officeart/2005/8/layout/list1"/>
    <dgm:cxn modelId="{4606476B-36B8-4897-8B1F-0F37DC91896A}" type="presParOf" srcId="{37D531E6-8A9B-4348-B7F4-86D3B47B1F87}" destId="{6B1FCB42-ADCD-4752-A09C-8C3AE8445798}" srcOrd="2" destOrd="0" presId="urn:microsoft.com/office/officeart/2005/8/layout/list1"/>
    <dgm:cxn modelId="{E9AD754C-0011-4F40-A40E-AF37761A6224}" type="presParOf" srcId="{37D531E6-8A9B-4348-B7F4-86D3B47B1F87}" destId="{8F41C199-C0D7-4F5F-B104-AC52E1F56567}" srcOrd="3" destOrd="0" presId="urn:microsoft.com/office/officeart/2005/8/layout/list1"/>
    <dgm:cxn modelId="{4B41F851-5023-43D7-A6C2-6A15C6201EDA}" type="presParOf" srcId="{37D531E6-8A9B-4348-B7F4-86D3B47B1F87}" destId="{3EFC5FBE-9CB6-45B1-889D-CBCEB10BEB71}" srcOrd="4" destOrd="0" presId="urn:microsoft.com/office/officeart/2005/8/layout/list1"/>
    <dgm:cxn modelId="{44F2BA2D-92D5-4C5A-9A43-4FA73C2E9620}" type="presParOf" srcId="{3EFC5FBE-9CB6-45B1-889D-CBCEB10BEB71}" destId="{A3F37CB8-1A4C-45CD-BA23-7D7F2D2C4CCE}" srcOrd="0" destOrd="0" presId="urn:microsoft.com/office/officeart/2005/8/layout/list1"/>
    <dgm:cxn modelId="{2CA51CE1-7091-4D50-B2C6-8FC3C1F6CD39}" type="presParOf" srcId="{3EFC5FBE-9CB6-45B1-889D-CBCEB10BEB71}" destId="{491C33AB-999D-4A4B-B8F9-8DE1E4FA7577}" srcOrd="1" destOrd="0" presId="urn:microsoft.com/office/officeart/2005/8/layout/list1"/>
    <dgm:cxn modelId="{455E6391-47C6-4355-9BA3-5B34BABC8CBE}" type="presParOf" srcId="{37D531E6-8A9B-4348-B7F4-86D3B47B1F87}" destId="{2C2D9B1E-5533-456B-B3B1-46C080AEE627}" srcOrd="5" destOrd="0" presId="urn:microsoft.com/office/officeart/2005/8/layout/list1"/>
    <dgm:cxn modelId="{A943DC40-B2F9-4C28-BAAE-B1324E01D85F}" type="presParOf" srcId="{37D531E6-8A9B-4348-B7F4-86D3B47B1F87}" destId="{2D7DFFED-97FE-4034-9F23-08E7BBD6D85C}" srcOrd="6" destOrd="0" presId="urn:microsoft.com/office/officeart/2005/8/layout/list1"/>
    <dgm:cxn modelId="{14A8CEB2-2FC0-4D33-8031-C57FCE7D82E1}" type="presParOf" srcId="{37D531E6-8A9B-4348-B7F4-86D3B47B1F87}" destId="{0092A6B3-EE9D-43AA-81E9-B8FBB82A4EC7}" srcOrd="7" destOrd="0" presId="urn:microsoft.com/office/officeart/2005/8/layout/list1"/>
    <dgm:cxn modelId="{CD670DEF-1A20-4F3D-A6C0-7E13964DD56C}" type="presParOf" srcId="{37D531E6-8A9B-4348-B7F4-86D3B47B1F87}" destId="{12FFEEFD-7DA8-42EE-9E07-FE5122361BAE}" srcOrd="8" destOrd="0" presId="urn:microsoft.com/office/officeart/2005/8/layout/list1"/>
    <dgm:cxn modelId="{62C24EAB-A295-4113-9C71-C660D2ABCD02}" type="presParOf" srcId="{12FFEEFD-7DA8-42EE-9E07-FE5122361BAE}" destId="{A53BF37E-C2EF-4368-B41D-424CF1478934}" srcOrd="0" destOrd="0" presId="urn:microsoft.com/office/officeart/2005/8/layout/list1"/>
    <dgm:cxn modelId="{2E0BB26B-BB58-46F7-8E22-B0A9CFABED33}" type="presParOf" srcId="{12FFEEFD-7DA8-42EE-9E07-FE5122361BAE}" destId="{A58366E0-E852-4277-BF7C-F060239E63FF}" srcOrd="1" destOrd="0" presId="urn:microsoft.com/office/officeart/2005/8/layout/list1"/>
    <dgm:cxn modelId="{38AA81AE-EADF-4AA6-89F1-59054862BD7A}" type="presParOf" srcId="{37D531E6-8A9B-4348-B7F4-86D3B47B1F87}" destId="{81796BFA-2FB2-4042-B679-71DA4917178E}" srcOrd="9" destOrd="0" presId="urn:microsoft.com/office/officeart/2005/8/layout/list1"/>
    <dgm:cxn modelId="{C47EDDCC-E5FB-4065-9DCC-4DEFDF6B710F}" type="presParOf" srcId="{37D531E6-8A9B-4348-B7F4-86D3B47B1F87}" destId="{4CA4C914-9C21-46FD-8E6F-73818516B191}" srcOrd="10" destOrd="0" presId="urn:microsoft.com/office/officeart/2005/8/layout/list1"/>
    <dgm:cxn modelId="{24172B6A-A4E1-4CC8-A4A4-300BA031B0D1}" type="presParOf" srcId="{37D531E6-8A9B-4348-B7F4-86D3B47B1F87}" destId="{6A56EC79-1E76-4A53-9F95-3A0F70C5C08A}" srcOrd="11" destOrd="0" presId="urn:microsoft.com/office/officeart/2005/8/layout/list1"/>
    <dgm:cxn modelId="{B658DE20-3D34-4054-8905-14AFFFC56809}" type="presParOf" srcId="{37D531E6-8A9B-4348-B7F4-86D3B47B1F87}" destId="{05D9B57B-C244-4ECE-88F5-029954679351}" srcOrd="12" destOrd="0" presId="urn:microsoft.com/office/officeart/2005/8/layout/list1"/>
    <dgm:cxn modelId="{2D29A70A-E6C5-477C-9CAD-F01A24E2D9BC}" type="presParOf" srcId="{05D9B57B-C244-4ECE-88F5-029954679351}" destId="{9CA22035-7B4C-41B8-9985-BA372F8B4B30}" srcOrd="0" destOrd="0" presId="urn:microsoft.com/office/officeart/2005/8/layout/list1"/>
    <dgm:cxn modelId="{E2086A0F-6BC4-49FE-BDF8-8CD1A7A7B3E3}" type="presParOf" srcId="{05D9B57B-C244-4ECE-88F5-029954679351}" destId="{CBB56814-6D7C-4F39-B158-FC3946798AF6}" srcOrd="1" destOrd="0" presId="urn:microsoft.com/office/officeart/2005/8/layout/list1"/>
    <dgm:cxn modelId="{5D42D525-71FB-4506-8827-260C8B0DCFDD}" type="presParOf" srcId="{37D531E6-8A9B-4348-B7F4-86D3B47B1F87}" destId="{4AF76351-239A-4B8A-ACD7-D3651CEEE7B4}" srcOrd="13" destOrd="0" presId="urn:microsoft.com/office/officeart/2005/8/layout/list1"/>
    <dgm:cxn modelId="{54DDB6BD-3F77-4DE1-BF1A-D07A61737814}" type="presParOf" srcId="{37D531E6-8A9B-4348-B7F4-86D3B47B1F87}" destId="{147511E9-BB98-41F7-A20C-5E477ED33578}" srcOrd="14" destOrd="0" presId="urn:microsoft.com/office/officeart/2005/8/layout/list1"/>
  </dgm:cxnLst>
  <dgm:bg/>
  <dgm:whole/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31560AB6-BB1F-429B-8446-55E4A1C7F0D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B48E95C7-A130-412B-8AA6-17CCDA3C31C4}">
      <dgm:prSet phldrT="[Metin]" custT="1"/>
      <dgm:spPr>
        <a:solidFill>
          <a:schemeClr val="tx1"/>
        </a:solidFill>
      </dgm:spPr>
      <dgm:t>
        <a:bodyPr/>
        <a:lstStyle/>
        <a:p>
          <a:r>
            <a:rPr lang="tr-TR" sz="1400" b="1" dirty="0" smtClean="0"/>
            <a:t>Diyet</a:t>
          </a:r>
          <a:r>
            <a:rPr lang="tr-TR" sz="1100" b="1" dirty="0" smtClean="0"/>
            <a:t> </a:t>
          </a:r>
          <a:endParaRPr lang="tr-TR" sz="1100" b="1" dirty="0"/>
        </a:p>
      </dgm:t>
    </dgm:pt>
    <dgm:pt modelId="{470CD85F-CB25-43A9-B9F0-EF8D60DCEE13}" type="parTrans" cxnId="{9C6CD6E7-F5FA-4CDB-B0D9-C39D3DC045AE}">
      <dgm:prSet/>
      <dgm:spPr/>
      <dgm:t>
        <a:bodyPr/>
        <a:lstStyle/>
        <a:p>
          <a:endParaRPr lang="tr-TR"/>
        </a:p>
      </dgm:t>
    </dgm:pt>
    <dgm:pt modelId="{E7D57D23-5CB3-4D8E-9DE1-EF9B3EB601B6}" type="sibTrans" cxnId="{9C6CD6E7-F5FA-4CDB-B0D9-C39D3DC045AE}">
      <dgm:prSet/>
      <dgm:spPr/>
      <dgm:t>
        <a:bodyPr/>
        <a:lstStyle/>
        <a:p>
          <a:endParaRPr lang="tr-TR"/>
        </a:p>
      </dgm:t>
    </dgm:pt>
    <dgm:pt modelId="{4819001E-033F-4B40-B8CD-FA698B2527EC}">
      <dgm:prSet phldrT="[Metin]" custT="1"/>
      <dgm:spPr>
        <a:solidFill>
          <a:schemeClr val="tx1"/>
        </a:solidFill>
      </dgm:spPr>
      <dgm:t>
        <a:bodyPr/>
        <a:lstStyle/>
        <a:p>
          <a:r>
            <a:rPr lang="tr-TR" sz="1400" b="1" dirty="0" smtClean="0"/>
            <a:t>Sağlık</a:t>
          </a:r>
          <a:r>
            <a:rPr lang="tr-TR" sz="1100" b="1" dirty="0" smtClean="0"/>
            <a:t> </a:t>
          </a:r>
          <a:endParaRPr lang="tr-TR" sz="1100" b="1" dirty="0"/>
        </a:p>
      </dgm:t>
    </dgm:pt>
    <dgm:pt modelId="{BBBEC51A-2DA9-4FBE-9C24-9AB468EDA534}" type="parTrans" cxnId="{8C009AA6-C043-4F0E-A2CA-D4C0E3013A27}">
      <dgm:prSet/>
      <dgm:spPr/>
      <dgm:t>
        <a:bodyPr/>
        <a:lstStyle/>
        <a:p>
          <a:endParaRPr lang="tr-TR"/>
        </a:p>
      </dgm:t>
    </dgm:pt>
    <dgm:pt modelId="{4A01701B-52D1-4880-9519-E76498C9F546}" type="sibTrans" cxnId="{8C009AA6-C043-4F0E-A2CA-D4C0E3013A27}">
      <dgm:prSet/>
      <dgm:spPr/>
      <dgm:t>
        <a:bodyPr/>
        <a:lstStyle/>
        <a:p>
          <a:endParaRPr lang="tr-TR"/>
        </a:p>
      </dgm:t>
    </dgm:pt>
    <dgm:pt modelId="{22C199C5-6829-4898-9778-C381B9608D74}">
      <dgm:prSet phldrT="[Metin]" custT="1"/>
      <dgm:spPr>
        <a:solidFill>
          <a:schemeClr val="tx1"/>
        </a:solidFill>
      </dgm:spPr>
      <dgm:t>
        <a:bodyPr/>
        <a:lstStyle/>
        <a:p>
          <a:r>
            <a:rPr lang="tr-TR" sz="1400" b="1" dirty="0" smtClean="0"/>
            <a:t>Genom</a:t>
          </a:r>
          <a:r>
            <a:rPr lang="tr-TR" sz="1100" b="1" dirty="0" smtClean="0"/>
            <a:t> </a:t>
          </a:r>
          <a:endParaRPr lang="tr-TR" sz="1100" b="1" dirty="0"/>
        </a:p>
      </dgm:t>
    </dgm:pt>
    <dgm:pt modelId="{9FDCDA41-A83F-425E-8121-C54F576ED7B5}" type="parTrans" cxnId="{1E490D59-61D8-463E-80CF-7AD7AC19FFB6}">
      <dgm:prSet/>
      <dgm:spPr/>
      <dgm:t>
        <a:bodyPr/>
        <a:lstStyle/>
        <a:p>
          <a:endParaRPr lang="tr-TR"/>
        </a:p>
      </dgm:t>
    </dgm:pt>
    <dgm:pt modelId="{CE4ED53B-405E-42FD-80FE-CE91F7D63F5D}" type="sibTrans" cxnId="{1E490D59-61D8-463E-80CF-7AD7AC19FFB6}">
      <dgm:prSet/>
      <dgm:spPr/>
      <dgm:t>
        <a:bodyPr/>
        <a:lstStyle/>
        <a:p>
          <a:endParaRPr lang="tr-TR"/>
        </a:p>
      </dgm:t>
    </dgm:pt>
    <dgm:pt modelId="{0A4EC09C-D557-4F0D-93E6-51A1E6836010}">
      <dgm:prSet phldrT="[Metin]" custT="1"/>
      <dgm:spPr>
        <a:solidFill>
          <a:schemeClr val="tx1"/>
        </a:solidFill>
      </dgm:spPr>
      <dgm:t>
        <a:bodyPr/>
        <a:lstStyle/>
        <a:p>
          <a:r>
            <a:rPr lang="tr-TR" sz="1400" b="1" dirty="0" smtClean="0"/>
            <a:t>Göçler</a:t>
          </a:r>
          <a:r>
            <a:rPr lang="tr-TR" sz="1100" b="1" dirty="0" smtClean="0"/>
            <a:t> </a:t>
          </a:r>
          <a:endParaRPr lang="tr-TR" sz="1100" b="1" dirty="0"/>
        </a:p>
      </dgm:t>
    </dgm:pt>
    <dgm:pt modelId="{3CAF29DA-5197-4D0F-8A00-226AB32C31A7}" type="parTrans" cxnId="{0E4FAFE3-3418-4F14-BC96-88E037A73CF8}">
      <dgm:prSet/>
      <dgm:spPr/>
      <dgm:t>
        <a:bodyPr/>
        <a:lstStyle/>
        <a:p>
          <a:endParaRPr lang="tr-TR"/>
        </a:p>
      </dgm:t>
    </dgm:pt>
    <dgm:pt modelId="{AAA1C461-A47C-4274-B672-D82A93056904}" type="sibTrans" cxnId="{0E4FAFE3-3418-4F14-BC96-88E037A73CF8}">
      <dgm:prSet/>
      <dgm:spPr/>
      <dgm:t>
        <a:bodyPr/>
        <a:lstStyle/>
        <a:p>
          <a:endParaRPr lang="tr-TR"/>
        </a:p>
      </dgm:t>
    </dgm:pt>
    <dgm:pt modelId="{BCD4441E-14B7-4B45-99AD-D4CBDCFF3F6F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600" dirty="0" smtClean="0"/>
            <a:t>Çeşitlilik fazla</a:t>
          </a:r>
          <a:endParaRPr lang="tr-TR" sz="1600" dirty="0"/>
        </a:p>
      </dgm:t>
    </dgm:pt>
    <dgm:pt modelId="{103CB050-84EF-4021-86A0-42FA36F09ABB}" type="parTrans" cxnId="{FF304F72-40D9-4BE8-B055-B31633E4580B}">
      <dgm:prSet/>
      <dgm:spPr/>
      <dgm:t>
        <a:bodyPr/>
        <a:lstStyle/>
        <a:p>
          <a:endParaRPr lang="tr-TR"/>
        </a:p>
      </dgm:t>
    </dgm:pt>
    <dgm:pt modelId="{F9521D4D-894A-463B-B8F6-5F04EE1B4CD1}" type="sibTrans" cxnId="{FF304F72-40D9-4BE8-B055-B31633E4580B}">
      <dgm:prSet/>
      <dgm:spPr/>
      <dgm:t>
        <a:bodyPr/>
        <a:lstStyle/>
        <a:p>
          <a:endParaRPr lang="tr-TR"/>
        </a:p>
      </dgm:t>
    </dgm:pt>
    <dgm:pt modelId="{62AF5298-63FC-499C-9293-072AFD22A0E5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600" dirty="0" smtClean="0"/>
            <a:t>Proteinden zengin </a:t>
          </a:r>
          <a:r>
            <a:rPr lang="tr-TR" sz="1600" dirty="0" err="1" smtClean="0"/>
            <a:t>KH’dan</a:t>
          </a:r>
          <a:r>
            <a:rPr lang="tr-TR" sz="1600" dirty="0" smtClean="0"/>
            <a:t> fakir</a:t>
          </a:r>
          <a:endParaRPr lang="tr-TR" sz="1600" dirty="0"/>
        </a:p>
      </dgm:t>
    </dgm:pt>
    <dgm:pt modelId="{FFA8F193-6947-4135-B74B-DF5C798427F8}" type="parTrans" cxnId="{5DED685E-4465-4DF1-97A1-465CB543BA15}">
      <dgm:prSet/>
      <dgm:spPr/>
      <dgm:t>
        <a:bodyPr/>
        <a:lstStyle/>
        <a:p>
          <a:endParaRPr lang="tr-TR"/>
        </a:p>
      </dgm:t>
    </dgm:pt>
    <dgm:pt modelId="{DC10CC94-00B7-4980-AF67-6596DC5D0805}" type="sibTrans" cxnId="{5DED685E-4465-4DF1-97A1-465CB543BA15}">
      <dgm:prSet/>
      <dgm:spPr/>
      <dgm:t>
        <a:bodyPr/>
        <a:lstStyle/>
        <a:p>
          <a:endParaRPr lang="tr-TR"/>
        </a:p>
      </dgm:t>
    </dgm:pt>
    <dgm:pt modelId="{1DD42B96-F9CE-45C3-A52C-F825E1E5C05E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600" dirty="0" smtClean="0"/>
            <a:t>Vitamin ve mineralden zengin</a:t>
          </a:r>
          <a:endParaRPr lang="tr-TR" sz="1600" dirty="0"/>
        </a:p>
      </dgm:t>
    </dgm:pt>
    <dgm:pt modelId="{D1CB0AF3-01EF-46DE-B02B-A86EE7A48DB1}" type="parTrans" cxnId="{B2F46DB5-DFFC-4B39-96F6-8BD790765DF6}">
      <dgm:prSet/>
      <dgm:spPr/>
      <dgm:t>
        <a:bodyPr/>
        <a:lstStyle/>
        <a:p>
          <a:endParaRPr lang="tr-TR"/>
        </a:p>
      </dgm:t>
    </dgm:pt>
    <dgm:pt modelId="{BE3C57D4-34E4-41FE-8608-418D69704F33}" type="sibTrans" cxnId="{B2F46DB5-DFFC-4B39-96F6-8BD790765DF6}">
      <dgm:prSet/>
      <dgm:spPr/>
      <dgm:t>
        <a:bodyPr/>
        <a:lstStyle/>
        <a:p>
          <a:endParaRPr lang="tr-TR"/>
        </a:p>
      </dgm:t>
    </dgm:pt>
    <dgm:pt modelId="{ED57E035-9FDF-4EB4-9959-92F1B0858910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600" dirty="0" err="1" smtClean="0"/>
            <a:t>PUFA’dan</a:t>
          </a:r>
          <a:r>
            <a:rPr lang="tr-TR" sz="1600" dirty="0" smtClean="0"/>
            <a:t> zengin</a:t>
          </a:r>
          <a:endParaRPr lang="tr-TR" sz="1600" dirty="0"/>
        </a:p>
      </dgm:t>
    </dgm:pt>
    <dgm:pt modelId="{659761B1-9070-49F1-88E5-FB9BA6736A9A}" type="parTrans" cxnId="{ED59270C-A586-4DD1-A767-D14DE0D825D5}">
      <dgm:prSet/>
      <dgm:spPr/>
      <dgm:t>
        <a:bodyPr/>
        <a:lstStyle/>
        <a:p>
          <a:endParaRPr lang="tr-TR"/>
        </a:p>
      </dgm:t>
    </dgm:pt>
    <dgm:pt modelId="{87CCDA9A-3E22-486D-82DB-13EAE658162C}" type="sibTrans" cxnId="{ED59270C-A586-4DD1-A767-D14DE0D825D5}">
      <dgm:prSet/>
      <dgm:spPr/>
      <dgm:t>
        <a:bodyPr/>
        <a:lstStyle/>
        <a:p>
          <a:endParaRPr lang="tr-TR"/>
        </a:p>
      </dgm:t>
    </dgm:pt>
    <dgm:pt modelId="{49902572-46F2-4B57-8429-075BA7E6C94B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400" dirty="0" smtClean="0"/>
            <a:t>Zinde </a:t>
          </a:r>
          <a:endParaRPr lang="tr-TR" sz="1400" dirty="0"/>
        </a:p>
      </dgm:t>
    </dgm:pt>
    <dgm:pt modelId="{81AB1D84-D3B1-452D-A0C1-E35767AE8148}" type="parTrans" cxnId="{F4B06173-4320-4B66-A07A-AAD339A1ED79}">
      <dgm:prSet/>
      <dgm:spPr/>
      <dgm:t>
        <a:bodyPr/>
        <a:lstStyle/>
        <a:p>
          <a:endParaRPr lang="tr-TR"/>
        </a:p>
      </dgm:t>
    </dgm:pt>
    <dgm:pt modelId="{33E94CF3-F3C4-46ED-BF7C-48DA58286E47}" type="sibTrans" cxnId="{F4B06173-4320-4B66-A07A-AAD339A1ED79}">
      <dgm:prSet/>
      <dgm:spPr/>
      <dgm:t>
        <a:bodyPr/>
        <a:lstStyle/>
        <a:p>
          <a:endParaRPr lang="tr-TR"/>
        </a:p>
      </dgm:t>
    </dgm:pt>
    <dgm:pt modelId="{8D1AB548-E9E2-47B5-851C-D94EFCDD484B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400" dirty="0" smtClean="0"/>
            <a:t>Daha uzun boy</a:t>
          </a:r>
          <a:endParaRPr lang="tr-TR" sz="1400" dirty="0"/>
        </a:p>
      </dgm:t>
    </dgm:pt>
    <dgm:pt modelId="{BC787DA5-8C9B-4A2E-95D9-C552CDF1AACE}" type="parTrans" cxnId="{3AA3D08E-67BD-4331-BBCF-116EF3C4B529}">
      <dgm:prSet/>
      <dgm:spPr/>
      <dgm:t>
        <a:bodyPr/>
        <a:lstStyle/>
        <a:p>
          <a:endParaRPr lang="tr-TR"/>
        </a:p>
      </dgm:t>
    </dgm:pt>
    <dgm:pt modelId="{9EDB5029-D3DA-40E3-9BC1-E9D63567F7C7}" type="sibTrans" cxnId="{3AA3D08E-67BD-4331-BBCF-116EF3C4B529}">
      <dgm:prSet/>
      <dgm:spPr/>
      <dgm:t>
        <a:bodyPr/>
        <a:lstStyle/>
        <a:p>
          <a:endParaRPr lang="tr-TR"/>
        </a:p>
      </dgm:t>
    </dgm:pt>
    <dgm:pt modelId="{2597CA37-06D6-40EB-9193-EFB435E51F69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400" dirty="0" err="1" smtClean="0"/>
            <a:t>İnsülin</a:t>
          </a:r>
          <a:r>
            <a:rPr lang="tr-TR" sz="1400" dirty="0" smtClean="0"/>
            <a:t> direnci yüksek</a:t>
          </a:r>
          <a:endParaRPr lang="tr-TR" sz="1400" dirty="0"/>
        </a:p>
      </dgm:t>
    </dgm:pt>
    <dgm:pt modelId="{27187DFB-18B1-4601-9C83-8ECAC6A396DC}" type="parTrans" cxnId="{C525E5A6-E007-4877-9507-6C2DED1AA965}">
      <dgm:prSet/>
      <dgm:spPr/>
      <dgm:t>
        <a:bodyPr/>
        <a:lstStyle/>
        <a:p>
          <a:endParaRPr lang="tr-TR"/>
        </a:p>
      </dgm:t>
    </dgm:pt>
    <dgm:pt modelId="{9D2566B4-F7B2-4F9E-92BC-921D421E562B}" type="sibTrans" cxnId="{C525E5A6-E007-4877-9507-6C2DED1AA965}">
      <dgm:prSet/>
      <dgm:spPr/>
      <dgm:t>
        <a:bodyPr/>
        <a:lstStyle/>
        <a:p>
          <a:endParaRPr lang="tr-TR"/>
        </a:p>
      </dgm:t>
    </dgm:pt>
    <dgm:pt modelId="{0617C2A6-950D-4846-BAA8-064F06F6446A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400" dirty="0" smtClean="0"/>
            <a:t>Barsak-Beyin değişimi</a:t>
          </a:r>
          <a:endParaRPr lang="tr-TR" sz="1400" dirty="0"/>
        </a:p>
      </dgm:t>
    </dgm:pt>
    <dgm:pt modelId="{7D24A673-4CE5-40B9-BD77-1B727D00909F}" type="parTrans" cxnId="{3FD8B564-5ABC-4CB4-872A-158E16A2B45B}">
      <dgm:prSet/>
      <dgm:spPr/>
      <dgm:t>
        <a:bodyPr/>
        <a:lstStyle/>
        <a:p>
          <a:endParaRPr lang="tr-TR"/>
        </a:p>
      </dgm:t>
    </dgm:pt>
    <dgm:pt modelId="{ECE19557-6054-4954-B96A-209F0A27B4BB}" type="sibTrans" cxnId="{3FD8B564-5ABC-4CB4-872A-158E16A2B45B}">
      <dgm:prSet/>
      <dgm:spPr/>
      <dgm:t>
        <a:bodyPr/>
        <a:lstStyle/>
        <a:p>
          <a:endParaRPr lang="tr-TR"/>
        </a:p>
      </dgm:t>
    </dgm:pt>
    <dgm:pt modelId="{78230C3A-D145-41D6-92F1-8DD22033CB0E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400" dirty="0" smtClean="0"/>
            <a:t>Tutumlu genlerin kazanımı</a:t>
          </a:r>
          <a:endParaRPr lang="tr-TR" sz="1400" dirty="0"/>
        </a:p>
      </dgm:t>
    </dgm:pt>
    <dgm:pt modelId="{8E200ECC-EF40-4C97-952D-D41557C09759}" type="parTrans" cxnId="{6D67E287-042F-48C3-831E-6DBC25367DDA}">
      <dgm:prSet/>
      <dgm:spPr/>
      <dgm:t>
        <a:bodyPr/>
        <a:lstStyle/>
        <a:p>
          <a:endParaRPr lang="tr-TR"/>
        </a:p>
      </dgm:t>
    </dgm:pt>
    <dgm:pt modelId="{35963F2D-1A55-4FD5-8D3A-49084FCB5AF6}" type="sibTrans" cxnId="{6D67E287-042F-48C3-831E-6DBC25367DDA}">
      <dgm:prSet/>
      <dgm:spPr/>
      <dgm:t>
        <a:bodyPr/>
        <a:lstStyle/>
        <a:p>
          <a:endParaRPr lang="tr-TR"/>
        </a:p>
      </dgm:t>
    </dgm:pt>
    <dgm:pt modelId="{189885EE-F249-4FBA-B4C4-206F03DE7DB5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400" dirty="0" smtClean="0"/>
            <a:t>BAT </a:t>
          </a:r>
          <a:r>
            <a:rPr lang="tr-TR" sz="1400" dirty="0" err="1" smtClean="0"/>
            <a:t>termogenez</a:t>
          </a:r>
          <a:r>
            <a:rPr lang="tr-TR" sz="1400" dirty="0" smtClean="0"/>
            <a:t> genlerinin kazanımı</a:t>
          </a:r>
          <a:endParaRPr lang="tr-TR" sz="1400" dirty="0"/>
        </a:p>
      </dgm:t>
    </dgm:pt>
    <dgm:pt modelId="{067D9E6A-23F3-4410-867C-1C0203FDFC83}" type="parTrans" cxnId="{899F458F-E3CE-4C4D-A7E6-16B63F40C24E}">
      <dgm:prSet/>
      <dgm:spPr/>
      <dgm:t>
        <a:bodyPr/>
        <a:lstStyle/>
        <a:p>
          <a:endParaRPr lang="tr-TR"/>
        </a:p>
      </dgm:t>
    </dgm:pt>
    <dgm:pt modelId="{D056BC1C-16A4-4CBE-ABEF-AD3951CEFD36}" type="sibTrans" cxnId="{899F458F-E3CE-4C4D-A7E6-16B63F40C24E}">
      <dgm:prSet/>
      <dgm:spPr/>
      <dgm:t>
        <a:bodyPr/>
        <a:lstStyle/>
        <a:p>
          <a:endParaRPr lang="tr-TR"/>
        </a:p>
      </dgm:t>
    </dgm:pt>
    <dgm:pt modelId="{62F7F762-7E7E-4CFF-B700-E6423F5B5F91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400" dirty="0" smtClean="0"/>
            <a:t>*Yüksek </a:t>
          </a:r>
          <a:r>
            <a:rPr lang="tr-TR" sz="1400" dirty="0" err="1" smtClean="0"/>
            <a:t>metabolik</a:t>
          </a:r>
          <a:r>
            <a:rPr lang="tr-TR" sz="1400" dirty="0" smtClean="0"/>
            <a:t> hız</a:t>
          </a:r>
          <a:endParaRPr lang="tr-TR" sz="1400" dirty="0"/>
        </a:p>
      </dgm:t>
    </dgm:pt>
    <dgm:pt modelId="{B92194D5-1040-4448-90A1-CB1E8064819A}" type="parTrans" cxnId="{9CC5836E-AB42-4080-AD84-BF2E0C83140E}">
      <dgm:prSet/>
      <dgm:spPr/>
      <dgm:t>
        <a:bodyPr/>
        <a:lstStyle/>
        <a:p>
          <a:endParaRPr lang="tr-TR"/>
        </a:p>
      </dgm:t>
    </dgm:pt>
    <dgm:pt modelId="{5BD255AC-3AB0-481A-A425-FD3DA6CDD38D}" type="sibTrans" cxnId="{9CC5836E-AB42-4080-AD84-BF2E0C83140E}">
      <dgm:prSet/>
      <dgm:spPr/>
      <dgm:t>
        <a:bodyPr/>
        <a:lstStyle/>
        <a:p>
          <a:endParaRPr lang="tr-TR"/>
        </a:p>
      </dgm:t>
    </dgm:pt>
    <dgm:pt modelId="{B4ACC3B7-A17D-442A-96A9-AE8C80E3C28A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400" dirty="0" smtClean="0"/>
            <a:t>1.8   </a:t>
          </a:r>
          <a:r>
            <a:rPr lang="tr-TR" sz="1400" dirty="0" err="1" smtClean="0"/>
            <a:t>myö</a:t>
          </a:r>
          <a:r>
            <a:rPr lang="tr-TR" sz="1400" dirty="0" smtClean="0"/>
            <a:t> Asya’ya (</a:t>
          </a:r>
          <a:r>
            <a:rPr lang="tr-TR" sz="1400" dirty="0" err="1" smtClean="0"/>
            <a:t>Denisovan</a:t>
          </a:r>
          <a:r>
            <a:rPr lang="tr-TR" sz="1400" dirty="0" smtClean="0"/>
            <a:t> insanı) 100 000 </a:t>
          </a:r>
          <a:r>
            <a:rPr lang="tr-TR" sz="1400" dirty="0" err="1" smtClean="0"/>
            <a:t>yö</a:t>
          </a:r>
          <a:r>
            <a:rPr lang="tr-TR" sz="1400" dirty="0" smtClean="0"/>
            <a:t> </a:t>
          </a:r>
          <a:endParaRPr lang="tr-TR" sz="1400" dirty="0"/>
        </a:p>
      </dgm:t>
    </dgm:pt>
    <dgm:pt modelId="{0FB3A397-69D7-4C1D-92D6-948B96F4410F}" type="parTrans" cxnId="{9182B3ED-50F0-45BC-8D73-FC52243D2A0A}">
      <dgm:prSet/>
      <dgm:spPr/>
      <dgm:t>
        <a:bodyPr/>
        <a:lstStyle/>
        <a:p>
          <a:endParaRPr lang="tr-TR"/>
        </a:p>
      </dgm:t>
    </dgm:pt>
    <dgm:pt modelId="{B5AD24A1-796E-4DCF-B691-140F2C9FFA1D}" type="sibTrans" cxnId="{9182B3ED-50F0-45BC-8D73-FC52243D2A0A}">
      <dgm:prSet/>
      <dgm:spPr/>
      <dgm:t>
        <a:bodyPr/>
        <a:lstStyle/>
        <a:p>
          <a:endParaRPr lang="tr-TR"/>
        </a:p>
      </dgm:t>
    </dgm:pt>
    <dgm:pt modelId="{B3AFC224-9B43-4997-A077-2FDD65FA4A1F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400" dirty="0" smtClean="0"/>
            <a:t>800 000 </a:t>
          </a:r>
          <a:r>
            <a:rPr lang="tr-TR" sz="1400" dirty="0" err="1" smtClean="0"/>
            <a:t>yö</a:t>
          </a:r>
          <a:r>
            <a:rPr lang="tr-TR" sz="1400" dirty="0" smtClean="0"/>
            <a:t> Avrupa’ya (</a:t>
          </a:r>
          <a:r>
            <a:rPr lang="tr-TR" sz="1400" dirty="0" err="1" smtClean="0"/>
            <a:t>Neandartel</a:t>
          </a:r>
          <a:r>
            <a:rPr lang="tr-TR" sz="1400" dirty="0" smtClean="0"/>
            <a:t>) 20 000 </a:t>
          </a:r>
          <a:r>
            <a:rPr lang="tr-TR" sz="1400" dirty="0" err="1" smtClean="0"/>
            <a:t>yö</a:t>
          </a:r>
          <a:endParaRPr lang="tr-TR" sz="1400" dirty="0"/>
        </a:p>
      </dgm:t>
    </dgm:pt>
    <dgm:pt modelId="{E0DEAC7F-1D46-4B79-9D89-796F1A02E02F}" type="parTrans" cxnId="{599E388F-9A69-48E1-BB1C-186B771F9756}">
      <dgm:prSet/>
      <dgm:spPr/>
      <dgm:t>
        <a:bodyPr/>
        <a:lstStyle/>
        <a:p>
          <a:endParaRPr lang="tr-TR"/>
        </a:p>
      </dgm:t>
    </dgm:pt>
    <dgm:pt modelId="{9E87D075-664D-4150-AF86-80ED545E10C8}" type="sibTrans" cxnId="{599E388F-9A69-48E1-BB1C-186B771F9756}">
      <dgm:prSet/>
      <dgm:spPr/>
      <dgm:t>
        <a:bodyPr/>
        <a:lstStyle/>
        <a:p>
          <a:endParaRPr lang="tr-TR"/>
        </a:p>
      </dgm:t>
    </dgm:pt>
    <dgm:pt modelId="{C0335F43-956C-4BC8-A90B-5B7CFE5FD584}">
      <dgm:prSet/>
      <dgm:spPr>
        <a:solidFill>
          <a:srgbClr val="FFFF00">
            <a:alpha val="90000"/>
          </a:srgbClr>
        </a:solidFill>
      </dgm:spPr>
      <dgm:t>
        <a:bodyPr/>
        <a:lstStyle/>
        <a:p>
          <a:endParaRPr lang="tr-TR" sz="1300" dirty="0"/>
        </a:p>
      </dgm:t>
    </dgm:pt>
    <dgm:pt modelId="{FA735417-7D02-4340-B1C9-BC5ACF8EE745}" type="parTrans" cxnId="{A9A8E9CC-80CB-4E92-BBA8-34B363FB6A3E}">
      <dgm:prSet/>
      <dgm:spPr/>
      <dgm:t>
        <a:bodyPr/>
        <a:lstStyle/>
        <a:p>
          <a:endParaRPr lang="tr-TR"/>
        </a:p>
      </dgm:t>
    </dgm:pt>
    <dgm:pt modelId="{F10D60F1-EF95-43E3-87F2-332B712261E2}" type="sibTrans" cxnId="{A9A8E9CC-80CB-4E92-BBA8-34B363FB6A3E}">
      <dgm:prSet/>
      <dgm:spPr/>
      <dgm:t>
        <a:bodyPr/>
        <a:lstStyle/>
        <a:p>
          <a:endParaRPr lang="tr-TR"/>
        </a:p>
      </dgm:t>
    </dgm:pt>
    <dgm:pt modelId="{92FFF6B8-3E3A-4996-88D2-63EF70AE81FA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400" dirty="0" smtClean="0"/>
            <a:t>70 000 </a:t>
          </a:r>
          <a:r>
            <a:rPr lang="tr-TR" sz="1400" dirty="0" err="1" smtClean="0"/>
            <a:t>yö</a:t>
          </a:r>
          <a:r>
            <a:rPr lang="tr-TR" sz="1400" dirty="0" smtClean="0"/>
            <a:t> Asya, Avrupa, Amerika, Avustralya (</a:t>
          </a:r>
          <a:r>
            <a:rPr lang="tr-TR" sz="1400" dirty="0" err="1" smtClean="0"/>
            <a:t>Sapiens</a:t>
          </a:r>
          <a:r>
            <a:rPr lang="tr-TR" sz="1400" dirty="0" smtClean="0"/>
            <a:t>)</a:t>
          </a:r>
          <a:endParaRPr lang="tr-TR" sz="1400" dirty="0"/>
        </a:p>
      </dgm:t>
    </dgm:pt>
    <dgm:pt modelId="{E90F20C4-ED87-4630-ADA1-DA13BE343AFE}" type="parTrans" cxnId="{A26946EB-AA45-4EC1-A82D-9B4C309710C9}">
      <dgm:prSet/>
      <dgm:spPr/>
      <dgm:t>
        <a:bodyPr/>
        <a:lstStyle/>
        <a:p>
          <a:endParaRPr lang="tr-TR"/>
        </a:p>
      </dgm:t>
    </dgm:pt>
    <dgm:pt modelId="{6001C3AD-0317-4B4B-A0B1-117B409A5E7F}" type="sibTrans" cxnId="{A26946EB-AA45-4EC1-A82D-9B4C309710C9}">
      <dgm:prSet/>
      <dgm:spPr/>
      <dgm:t>
        <a:bodyPr/>
        <a:lstStyle/>
        <a:p>
          <a:endParaRPr lang="tr-TR"/>
        </a:p>
      </dgm:t>
    </dgm:pt>
    <dgm:pt modelId="{37D531E6-8A9B-4348-B7F4-86D3B47B1F87}" type="pres">
      <dgm:prSet presAssocID="{31560AB6-BB1F-429B-8446-55E4A1C7F0D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77E33281-3372-4FC0-B692-2991E92C110A}" type="pres">
      <dgm:prSet presAssocID="{B48E95C7-A130-412B-8AA6-17CCDA3C31C4}" presName="parentLin" presStyleCnt="0"/>
      <dgm:spPr/>
    </dgm:pt>
    <dgm:pt modelId="{3CCDFF59-C48F-499E-A4D0-34E488A2F0C7}" type="pres">
      <dgm:prSet presAssocID="{B48E95C7-A130-412B-8AA6-17CCDA3C31C4}" presName="parentLeftMargin" presStyleLbl="node1" presStyleIdx="0" presStyleCnt="4"/>
      <dgm:spPr/>
      <dgm:t>
        <a:bodyPr/>
        <a:lstStyle/>
        <a:p>
          <a:endParaRPr lang="tr-TR"/>
        </a:p>
      </dgm:t>
    </dgm:pt>
    <dgm:pt modelId="{D128967A-A9E8-43A3-AF65-70535CBE51F8}" type="pres">
      <dgm:prSet presAssocID="{B48E95C7-A130-412B-8AA6-17CCDA3C31C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DF13273-C050-4690-BEAB-7493018FC63C}" type="pres">
      <dgm:prSet presAssocID="{B48E95C7-A130-412B-8AA6-17CCDA3C31C4}" presName="negativeSpace" presStyleCnt="0"/>
      <dgm:spPr/>
    </dgm:pt>
    <dgm:pt modelId="{6B1FCB42-ADCD-4752-A09C-8C3AE8445798}" type="pres">
      <dgm:prSet presAssocID="{B48E95C7-A130-412B-8AA6-17CCDA3C31C4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F41C199-C0D7-4F5F-B104-AC52E1F56567}" type="pres">
      <dgm:prSet presAssocID="{E7D57D23-5CB3-4D8E-9DE1-EF9B3EB601B6}" presName="spaceBetweenRectangles" presStyleCnt="0"/>
      <dgm:spPr/>
    </dgm:pt>
    <dgm:pt modelId="{3EFC5FBE-9CB6-45B1-889D-CBCEB10BEB71}" type="pres">
      <dgm:prSet presAssocID="{4819001E-033F-4B40-B8CD-FA698B2527EC}" presName="parentLin" presStyleCnt="0"/>
      <dgm:spPr/>
    </dgm:pt>
    <dgm:pt modelId="{A3F37CB8-1A4C-45CD-BA23-7D7F2D2C4CCE}" type="pres">
      <dgm:prSet presAssocID="{4819001E-033F-4B40-B8CD-FA698B2527EC}" presName="parentLeftMargin" presStyleLbl="node1" presStyleIdx="0" presStyleCnt="4"/>
      <dgm:spPr/>
      <dgm:t>
        <a:bodyPr/>
        <a:lstStyle/>
        <a:p>
          <a:endParaRPr lang="tr-TR"/>
        </a:p>
      </dgm:t>
    </dgm:pt>
    <dgm:pt modelId="{491C33AB-999D-4A4B-B8F9-8DE1E4FA7577}" type="pres">
      <dgm:prSet presAssocID="{4819001E-033F-4B40-B8CD-FA698B2527EC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C2D9B1E-5533-456B-B3B1-46C080AEE627}" type="pres">
      <dgm:prSet presAssocID="{4819001E-033F-4B40-B8CD-FA698B2527EC}" presName="negativeSpace" presStyleCnt="0"/>
      <dgm:spPr/>
    </dgm:pt>
    <dgm:pt modelId="{2D7DFFED-97FE-4034-9F23-08E7BBD6D85C}" type="pres">
      <dgm:prSet presAssocID="{4819001E-033F-4B40-B8CD-FA698B2527EC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092A6B3-EE9D-43AA-81E9-B8FBB82A4EC7}" type="pres">
      <dgm:prSet presAssocID="{4A01701B-52D1-4880-9519-E76498C9F546}" presName="spaceBetweenRectangles" presStyleCnt="0"/>
      <dgm:spPr/>
    </dgm:pt>
    <dgm:pt modelId="{12FFEEFD-7DA8-42EE-9E07-FE5122361BAE}" type="pres">
      <dgm:prSet presAssocID="{22C199C5-6829-4898-9778-C381B9608D74}" presName="parentLin" presStyleCnt="0"/>
      <dgm:spPr/>
    </dgm:pt>
    <dgm:pt modelId="{A53BF37E-C2EF-4368-B41D-424CF1478934}" type="pres">
      <dgm:prSet presAssocID="{22C199C5-6829-4898-9778-C381B9608D74}" presName="parentLeftMargin" presStyleLbl="node1" presStyleIdx="1" presStyleCnt="4"/>
      <dgm:spPr/>
      <dgm:t>
        <a:bodyPr/>
        <a:lstStyle/>
        <a:p>
          <a:endParaRPr lang="tr-TR"/>
        </a:p>
      </dgm:t>
    </dgm:pt>
    <dgm:pt modelId="{A58366E0-E852-4277-BF7C-F060239E63FF}" type="pres">
      <dgm:prSet presAssocID="{22C199C5-6829-4898-9778-C381B9608D74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1796BFA-2FB2-4042-B679-71DA4917178E}" type="pres">
      <dgm:prSet presAssocID="{22C199C5-6829-4898-9778-C381B9608D74}" presName="negativeSpace" presStyleCnt="0"/>
      <dgm:spPr/>
    </dgm:pt>
    <dgm:pt modelId="{4CA4C914-9C21-46FD-8E6F-73818516B191}" type="pres">
      <dgm:prSet presAssocID="{22C199C5-6829-4898-9778-C381B9608D74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75ED8D4-E16F-464F-B695-B03FC1C126EF}" type="pres">
      <dgm:prSet presAssocID="{CE4ED53B-405E-42FD-80FE-CE91F7D63F5D}" presName="spaceBetweenRectangles" presStyleCnt="0"/>
      <dgm:spPr/>
    </dgm:pt>
    <dgm:pt modelId="{4BB5F15A-62D5-41A6-B9AA-2BDD888188D8}" type="pres">
      <dgm:prSet presAssocID="{0A4EC09C-D557-4F0D-93E6-51A1E6836010}" presName="parentLin" presStyleCnt="0"/>
      <dgm:spPr/>
    </dgm:pt>
    <dgm:pt modelId="{51D852E4-8272-4F5F-A718-403A1167BF1C}" type="pres">
      <dgm:prSet presAssocID="{0A4EC09C-D557-4F0D-93E6-51A1E6836010}" presName="parentLeftMargin" presStyleLbl="node1" presStyleIdx="2" presStyleCnt="4"/>
      <dgm:spPr/>
      <dgm:t>
        <a:bodyPr/>
        <a:lstStyle/>
        <a:p>
          <a:endParaRPr lang="tr-TR"/>
        </a:p>
      </dgm:t>
    </dgm:pt>
    <dgm:pt modelId="{1A8A0A63-1B05-43C1-B655-0F9BB87B1B5E}" type="pres">
      <dgm:prSet presAssocID="{0A4EC09C-D557-4F0D-93E6-51A1E6836010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A7F3944-259B-4BE6-AFA8-B8D29D3B2D5E}" type="pres">
      <dgm:prSet presAssocID="{0A4EC09C-D557-4F0D-93E6-51A1E6836010}" presName="negativeSpace" presStyleCnt="0"/>
      <dgm:spPr/>
    </dgm:pt>
    <dgm:pt modelId="{8A02E6E4-5C93-43F1-8AC4-9FDB8C10EE32}" type="pres">
      <dgm:prSet presAssocID="{0A4EC09C-D557-4F0D-93E6-51A1E6836010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2022A3A6-660B-4456-93EE-B6833108C695}" type="presOf" srcId="{62F7F762-7E7E-4CFF-B700-E6423F5B5F91}" destId="{2D7DFFED-97FE-4034-9F23-08E7BBD6D85C}" srcOrd="0" destOrd="4" presId="urn:microsoft.com/office/officeart/2005/8/layout/list1"/>
    <dgm:cxn modelId="{C8634AB2-E476-4109-9319-B27975022B46}" type="presOf" srcId="{B4ACC3B7-A17D-442A-96A9-AE8C80E3C28A}" destId="{8A02E6E4-5C93-43F1-8AC4-9FDB8C10EE32}" srcOrd="0" destOrd="0" presId="urn:microsoft.com/office/officeart/2005/8/layout/list1"/>
    <dgm:cxn modelId="{2474CAD7-F378-4BA7-86AC-99EC60362E15}" type="presOf" srcId="{8D1AB548-E9E2-47B5-851C-D94EFCDD484B}" destId="{2D7DFFED-97FE-4034-9F23-08E7BBD6D85C}" srcOrd="0" destOrd="1" presId="urn:microsoft.com/office/officeart/2005/8/layout/list1"/>
    <dgm:cxn modelId="{D95EECAE-0083-44ED-A287-8E541C53B330}" type="presOf" srcId="{62AF5298-63FC-499C-9293-072AFD22A0E5}" destId="{6B1FCB42-ADCD-4752-A09C-8C3AE8445798}" srcOrd="0" destOrd="1" presId="urn:microsoft.com/office/officeart/2005/8/layout/list1"/>
    <dgm:cxn modelId="{FE2B3541-8267-4D46-A59C-A809117E0BDE}" type="presOf" srcId="{4819001E-033F-4B40-B8CD-FA698B2527EC}" destId="{491C33AB-999D-4A4B-B8F9-8DE1E4FA7577}" srcOrd="1" destOrd="0" presId="urn:microsoft.com/office/officeart/2005/8/layout/list1"/>
    <dgm:cxn modelId="{FA36FB19-F5A3-4652-8EAD-5375D8D54179}" type="presOf" srcId="{49902572-46F2-4B57-8429-075BA7E6C94B}" destId="{2D7DFFED-97FE-4034-9F23-08E7BBD6D85C}" srcOrd="0" destOrd="0" presId="urn:microsoft.com/office/officeart/2005/8/layout/list1"/>
    <dgm:cxn modelId="{59C5BA9C-65AD-430B-B0DF-92AEB81882B9}" type="presOf" srcId="{4819001E-033F-4B40-B8CD-FA698B2527EC}" destId="{A3F37CB8-1A4C-45CD-BA23-7D7F2D2C4CCE}" srcOrd="0" destOrd="0" presId="urn:microsoft.com/office/officeart/2005/8/layout/list1"/>
    <dgm:cxn modelId="{1F8324BB-69BD-4340-9A60-3E427F16219A}" type="presOf" srcId="{C0335F43-956C-4BC8-A90B-5B7CFE5FD584}" destId="{8A02E6E4-5C93-43F1-8AC4-9FDB8C10EE32}" srcOrd="0" destOrd="3" presId="urn:microsoft.com/office/officeart/2005/8/layout/list1"/>
    <dgm:cxn modelId="{ED59270C-A586-4DD1-A767-D14DE0D825D5}" srcId="{B48E95C7-A130-412B-8AA6-17CCDA3C31C4}" destId="{ED57E035-9FDF-4EB4-9959-92F1B0858910}" srcOrd="3" destOrd="0" parTransId="{659761B1-9070-49F1-88E5-FB9BA6736A9A}" sibTransId="{87CCDA9A-3E22-486D-82DB-13EAE658162C}"/>
    <dgm:cxn modelId="{E1D08043-8892-4522-953A-E9BF487A17B1}" type="presOf" srcId="{22C199C5-6829-4898-9778-C381B9608D74}" destId="{A58366E0-E852-4277-BF7C-F060239E63FF}" srcOrd="1" destOrd="0" presId="urn:microsoft.com/office/officeart/2005/8/layout/list1"/>
    <dgm:cxn modelId="{9C6CD6E7-F5FA-4CDB-B0D9-C39D3DC045AE}" srcId="{31560AB6-BB1F-429B-8446-55E4A1C7F0DD}" destId="{B48E95C7-A130-412B-8AA6-17CCDA3C31C4}" srcOrd="0" destOrd="0" parTransId="{470CD85F-CB25-43A9-B9F0-EF8D60DCEE13}" sibTransId="{E7D57D23-5CB3-4D8E-9DE1-EF9B3EB601B6}"/>
    <dgm:cxn modelId="{5B9C546A-9B88-4424-A57E-67C4A5A742EE}" type="presOf" srcId="{B3AFC224-9B43-4997-A077-2FDD65FA4A1F}" destId="{8A02E6E4-5C93-43F1-8AC4-9FDB8C10EE32}" srcOrd="0" destOrd="1" presId="urn:microsoft.com/office/officeart/2005/8/layout/list1"/>
    <dgm:cxn modelId="{B5E6FCDA-9409-4035-8D2E-869DE1ACC238}" type="presOf" srcId="{22C199C5-6829-4898-9778-C381B9608D74}" destId="{A53BF37E-C2EF-4368-B41D-424CF1478934}" srcOrd="0" destOrd="0" presId="urn:microsoft.com/office/officeart/2005/8/layout/list1"/>
    <dgm:cxn modelId="{8C009AA6-C043-4F0E-A2CA-D4C0E3013A27}" srcId="{31560AB6-BB1F-429B-8446-55E4A1C7F0DD}" destId="{4819001E-033F-4B40-B8CD-FA698B2527EC}" srcOrd="1" destOrd="0" parTransId="{BBBEC51A-2DA9-4FBE-9C24-9AB468EDA534}" sibTransId="{4A01701B-52D1-4880-9519-E76498C9F546}"/>
    <dgm:cxn modelId="{4CC67F25-7694-42D2-A02E-0BF75F4CA77B}" type="presOf" srcId="{92FFF6B8-3E3A-4996-88D2-63EF70AE81FA}" destId="{8A02E6E4-5C93-43F1-8AC4-9FDB8C10EE32}" srcOrd="0" destOrd="2" presId="urn:microsoft.com/office/officeart/2005/8/layout/list1"/>
    <dgm:cxn modelId="{C525E5A6-E007-4877-9507-6C2DED1AA965}" srcId="{4819001E-033F-4B40-B8CD-FA698B2527EC}" destId="{2597CA37-06D6-40EB-9193-EFB435E51F69}" srcOrd="2" destOrd="0" parTransId="{27187DFB-18B1-4601-9C83-8ECAC6A396DC}" sibTransId="{9D2566B4-F7B2-4F9E-92BC-921D421E562B}"/>
    <dgm:cxn modelId="{A9A8E9CC-80CB-4E92-BBA8-34B363FB6A3E}" srcId="{0A4EC09C-D557-4F0D-93E6-51A1E6836010}" destId="{C0335F43-956C-4BC8-A90B-5B7CFE5FD584}" srcOrd="3" destOrd="0" parTransId="{FA735417-7D02-4340-B1C9-BC5ACF8EE745}" sibTransId="{F10D60F1-EF95-43E3-87F2-332B712261E2}"/>
    <dgm:cxn modelId="{5D773253-022B-426F-A7B6-04DC3C636136}" type="presOf" srcId="{189885EE-F249-4FBA-B4C4-206F03DE7DB5}" destId="{4CA4C914-9C21-46FD-8E6F-73818516B191}" srcOrd="0" destOrd="1" presId="urn:microsoft.com/office/officeart/2005/8/layout/list1"/>
    <dgm:cxn modelId="{3AA3D08E-67BD-4331-BBCF-116EF3C4B529}" srcId="{4819001E-033F-4B40-B8CD-FA698B2527EC}" destId="{8D1AB548-E9E2-47B5-851C-D94EFCDD484B}" srcOrd="1" destOrd="0" parTransId="{BC787DA5-8C9B-4A2E-95D9-C552CDF1AACE}" sibTransId="{9EDB5029-D3DA-40E3-9BC1-E9D63567F7C7}"/>
    <dgm:cxn modelId="{9182B3ED-50F0-45BC-8D73-FC52243D2A0A}" srcId="{0A4EC09C-D557-4F0D-93E6-51A1E6836010}" destId="{B4ACC3B7-A17D-442A-96A9-AE8C80E3C28A}" srcOrd="0" destOrd="0" parTransId="{0FB3A397-69D7-4C1D-92D6-948B96F4410F}" sibTransId="{B5AD24A1-796E-4DCF-B691-140F2C9FFA1D}"/>
    <dgm:cxn modelId="{0DA4E877-E38C-4E29-A5A5-CEC6C31E39DE}" type="presOf" srcId="{BCD4441E-14B7-4B45-99AD-D4CBDCFF3F6F}" destId="{6B1FCB42-ADCD-4752-A09C-8C3AE8445798}" srcOrd="0" destOrd="0" presId="urn:microsoft.com/office/officeart/2005/8/layout/list1"/>
    <dgm:cxn modelId="{6D67E287-042F-48C3-831E-6DBC25367DDA}" srcId="{22C199C5-6829-4898-9778-C381B9608D74}" destId="{78230C3A-D145-41D6-92F1-8DD22033CB0E}" srcOrd="0" destOrd="0" parTransId="{8E200ECC-EF40-4C97-952D-D41557C09759}" sibTransId="{35963F2D-1A55-4FD5-8D3A-49084FCB5AF6}"/>
    <dgm:cxn modelId="{576A2178-8CAD-4553-B569-25475316BB71}" type="presOf" srcId="{31560AB6-BB1F-429B-8446-55E4A1C7F0DD}" destId="{37D531E6-8A9B-4348-B7F4-86D3B47B1F87}" srcOrd="0" destOrd="0" presId="urn:microsoft.com/office/officeart/2005/8/layout/list1"/>
    <dgm:cxn modelId="{035E908F-11A3-4616-B170-B272010FB4F6}" type="presOf" srcId="{B48E95C7-A130-412B-8AA6-17CCDA3C31C4}" destId="{D128967A-A9E8-43A3-AF65-70535CBE51F8}" srcOrd="1" destOrd="0" presId="urn:microsoft.com/office/officeart/2005/8/layout/list1"/>
    <dgm:cxn modelId="{FBCB26FB-8154-4C09-8908-C9330E3702F7}" type="presOf" srcId="{B48E95C7-A130-412B-8AA6-17CCDA3C31C4}" destId="{3CCDFF59-C48F-499E-A4D0-34E488A2F0C7}" srcOrd="0" destOrd="0" presId="urn:microsoft.com/office/officeart/2005/8/layout/list1"/>
    <dgm:cxn modelId="{9CC5836E-AB42-4080-AD84-BF2E0C83140E}" srcId="{4819001E-033F-4B40-B8CD-FA698B2527EC}" destId="{62F7F762-7E7E-4CFF-B700-E6423F5B5F91}" srcOrd="4" destOrd="0" parTransId="{B92194D5-1040-4448-90A1-CB1E8064819A}" sibTransId="{5BD255AC-3AB0-481A-A425-FD3DA6CDD38D}"/>
    <dgm:cxn modelId="{0E4FAFE3-3418-4F14-BC96-88E037A73CF8}" srcId="{31560AB6-BB1F-429B-8446-55E4A1C7F0DD}" destId="{0A4EC09C-D557-4F0D-93E6-51A1E6836010}" srcOrd="3" destOrd="0" parTransId="{3CAF29DA-5197-4D0F-8A00-226AB32C31A7}" sibTransId="{AAA1C461-A47C-4274-B672-D82A93056904}"/>
    <dgm:cxn modelId="{78FE89A8-9944-42CD-9DB4-59DE36FE6A51}" type="presOf" srcId="{0617C2A6-950D-4846-BAA8-064F06F6446A}" destId="{2D7DFFED-97FE-4034-9F23-08E7BBD6D85C}" srcOrd="0" destOrd="3" presId="urn:microsoft.com/office/officeart/2005/8/layout/list1"/>
    <dgm:cxn modelId="{599E388F-9A69-48E1-BB1C-186B771F9756}" srcId="{0A4EC09C-D557-4F0D-93E6-51A1E6836010}" destId="{B3AFC224-9B43-4997-A077-2FDD65FA4A1F}" srcOrd="1" destOrd="0" parTransId="{E0DEAC7F-1D46-4B79-9D89-796F1A02E02F}" sibTransId="{9E87D075-664D-4150-AF86-80ED545E10C8}"/>
    <dgm:cxn modelId="{42B504F8-9BC7-4F6D-804F-F832EF935B04}" type="presOf" srcId="{0A4EC09C-D557-4F0D-93E6-51A1E6836010}" destId="{51D852E4-8272-4F5F-A718-403A1167BF1C}" srcOrd="0" destOrd="0" presId="urn:microsoft.com/office/officeart/2005/8/layout/list1"/>
    <dgm:cxn modelId="{1E490D59-61D8-463E-80CF-7AD7AC19FFB6}" srcId="{31560AB6-BB1F-429B-8446-55E4A1C7F0DD}" destId="{22C199C5-6829-4898-9778-C381B9608D74}" srcOrd="2" destOrd="0" parTransId="{9FDCDA41-A83F-425E-8121-C54F576ED7B5}" sibTransId="{CE4ED53B-405E-42FD-80FE-CE91F7D63F5D}"/>
    <dgm:cxn modelId="{286093CC-ADD1-48FA-8D46-DCC611B75BBF}" type="presOf" srcId="{2597CA37-06D6-40EB-9193-EFB435E51F69}" destId="{2D7DFFED-97FE-4034-9F23-08E7BBD6D85C}" srcOrd="0" destOrd="2" presId="urn:microsoft.com/office/officeart/2005/8/layout/list1"/>
    <dgm:cxn modelId="{C2D98881-9AF4-4AB3-AC50-A5F8D784726B}" type="presOf" srcId="{ED57E035-9FDF-4EB4-9959-92F1B0858910}" destId="{6B1FCB42-ADCD-4752-A09C-8C3AE8445798}" srcOrd="0" destOrd="3" presId="urn:microsoft.com/office/officeart/2005/8/layout/list1"/>
    <dgm:cxn modelId="{FF304F72-40D9-4BE8-B055-B31633E4580B}" srcId="{B48E95C7-A130-412B-8AA6-17CCDA3C31C4}" destId="{BCD4441E-14B7-4B45-99AD-D4CBDCFF3F6F}" srcOrd="0" destOrd="0" parTransId="{103CB050-84EF-4021-86A0-42FA36F09ABB}" sibTransId="{F9521D4D-894A-463B-B8F6-5F04EE1B4CD1}"/>
    <dgm:cxn modelId="{3FD8B564-5ABC-4CB4-872A-158E16A2B45B}" srcId="{4819001E-033F-4B40-B8CD-FA698B2527EC}" destId="{0617C2A6-950D-4846-BAA8-064F06F6446A}" srcOrd="3" destOrd="0" parTransId="{7D24A673-4CE5-40B9-BD77-1B727D00909F}" sibTransId="{ECE19557-6054-4954-B96A-209F0A27B4BB}"/>
    <dgm:cxn modelId="{E5F25ADA-03FD-4982-A9F6-DB442AB2AE32}" type="presOf" srcId="{1DD42B96-F9CE-45C3-A52C-F825E1E5C05E}" destId="{6B1FCB42-ADCD-4752-A09C-8C3AE8445798}" srcOrd="0" destOrd="2" presId="urn:microsoft.com/office/officeart/2005/8/layout/list1"/>
    <dgm:cxn modelId="{899F458F-E3CE-4C4D-A7E6-16B63F40C24E}" srcId="{22C199C5-6829-4898-9778-C381B9608D74}" destId="{189885EE-F249-4FBA-B4C4-206F03DE7DB5}" srcOrd="1" destOrd="0" parTransId="{067D9E6A-23F3-4410-867C-1C0203FDFC83}" sibTransId="{D056BC1C-16A4-4CBE-ABEF-AD3951CEFD36}"/>
    <dgm:cxn modelId="{5DED685E-4465-4DF1-97A1-465CB543BA15}" srcId="{B48E95C7-A130-412B-8AA6-17CCDA3C31C4}" destId="{62AF5298-63FC-499C-9293-072AFD22A0E5}" srcOrd="1" destOrd="0" parTransId="{FFA8F193-6947-4135-B74B-DF5C798427F8}" sibTransId="{DC10CC94-00B7-4980-AF67-6596DC5D0805}"/>
    <dgm:cxn modelId="{F4B06173-4320-4B66-A07A-AAD339A1ED79}" srcId="{4819001E-033F-4B40-B8CD-FA698B2527EC}" destId="{49902572-46F2-4B57-8429-075BA7E6C94B}" srcOrd="0" destOrd="0" parTransId="{81AB1D84-D3B1-452D-A0C1-E35767AE8148}" sibTransId="{33E94CF3-F3C4-46ED-BF7C-48DA58286E47}"/>
    <dgm:cxn modelId="{A26946EB-AA45-4EC1-A82D-9B4C309710C9}" srcId="{0A4EC09C-D557-4F0D-93E6-51A1E6836010}" destId="{92FFF6B8-3E3A-4996-88D2-63EF70AE81FA}" srcOrd="2" destOrd="0" parTransId="{E90F20C4-ED87-4630-ADA1-DA13BE343AFE}" sibTransId="{6001C3AD-0317-4B4B-A0B1-117B409A5E7F}"/>
    <dgm:cxn modelId="{B2F46DB5-DFFC-4B39-96F6-8BD790765DF6}" srcId="{B48E95C7-A130-412B-8AA6-17CCDA3C31C4}" destId="{1DD42B96-F9CE-45C3-A52C-F825E1E5C05E}" srcOrd="2" destOrd="0" parTransId="{D1CB0AF3-01EF-46DE-B02B-A86EE7A48DB1}" sibTransId="{BE3C57D4-34E4-41FE-8608-418D69704F33}"/>
    <dgm:cxn modelId="{DEDF1E05-5CF0-4A0F-9045-32631BE60FC6}" type="presOf" srcId="{0A4EC09C-D557-4F0D-93E6-51A1E6836010}" destId="{1A8A0A63-1B05-43C1-B655-0F9BB87B1B5E}" srcOrd="1" destOrd="0" presId="urn:microsoft.com/office/officeart/2005/8/layout/list1"/>
    <dgm:cxn modelId="{68C8A855-F9A1-45D4-B7CD-B51B859F051A}" type="presOf" srcId="{78230C3A-D145-41D6-92F1-8DD22033CB0E}" destId="{4CA4C914-9C21-46FD-8E6F-73818516B191}" srcOrd="0" destOrd="0" presId="urn:microsoft.com/office/officeart/2005/8/layout/list1"/>
    <dgm:cxn modelId="{D74518B0-6F35-4DC1-94D5-366DE4CBB4F8}" type="presParOf" srcId="{37D531E6-8A9B-4348-B7F4-86D3B47B1F87}" destId="{77E33281-3372-4FC0-B692-2991E92C110A}" srcOrd="0" destOrd="0" presId="urn:microsoft.com/office/officeart/2005/8/layout/list1"/>
    <dgm:cxn modelId="{7331F7A7-D152-4A5B-AA3E-A80FBB855AE8}" type="presParOf" srcId="{77E33281-3372-4FC0-B692-2991E92C110A}" destId="{3CCDFF59-C48F-499E-A4D0-34E488A2F0C7}" srcOrd="0" destOrd="0" presId="urn:microsoft.com/office/officeart/2005/8/layout/list1"/>
    <dgm:cxn modelId="{8978B613-AD1E-40A7-BFB8-EC8D0CBBD380}" type="presParOf" srcId="{77E33281-3372-4FC0-B692-2991E92C110A}" destId="{D128967A-A9E8-43A3-AF65-70535CBE51F8}" srcOrd="1" destOrd="0" presId="urn:microsoft.com/office/officeart/2005/8/layout/list1"/>
    <dgm:cxn modelId="{D8C23CD4-CC95-43D5-9855-2FC22FCECC3B}" type="presParOf" srcId="{37D531E6-8A9B-4348-B7F4-86D3B47B1F87}" destId="{9DF13273-C050-4690-BEAB-7493018FC63C}" srcOrd="1" destOrd="0" presId="urn:microsoft.com/office/officeart/2005/8/layout/list1"/>
    <dgm:cxn modelId="{A00CFE26-82BC-4FDB-A481-22013A74887A}" type="presParOf" srcId="{37D531E6-8A9B-4348-B7F4-86D3B47B1F87}" destId="{6B1FCB42-ADCD-4752-A09C-8C3AE8445798}" srcOrd="2" destOrd="0" presId="urn:microsoft.com/office/officeart/2005/8/layout/list1"/>
    <dgm:cxn modelId="{315804BC-2420-46CD-BE77-15C50C7DABD7}" type="presParOf" srcId="{37D531E6-8A9B-4348-B7F4-86D3B47B1F87}" destId="{8F41C199-C0D7-4F5F-B104-AC52E1F56567}" srcOrd="3" destOrd="0" presId="urn:microsoft.com/office/officeart/2005/8/layout/list1"/>
    <dgm:cxn modelId="{D38DA4DA-2FE7-4E06-8348-612654DF607C}" type="presParOf" srcId="{37D531E6-8A9B-4348-B7F4-86D3B47B1F87}" destId="{3EFC5FBE-9CB6-45B1-889D-CBCEB10BEB71}" srcOrd="4" destOrd="0" presId="urn:microsoft.com/office/officeart/2005/8/layout/list1"/>
    <dgm:cxn modelId="{CD9D8EC3-A626-4B70-A9C2-5F81BFB1DD3E}" type="presParOf" srcId="{3EFC5FBE-9CB6-45B1-889D-CBCEB10BEB71}" destId="{A3F37CB8-1A4C-45CD-BA23-7D7F2D2C4CCE}" srcOrd="0" destOrd="0" presId="urn:microsoft.com/office/officeart/2005/8/layout/list1"/>
    <dgm:cxn modelId="{2ABA2CAC-2E88-43DF-920A-29005F667CFA}" type="presParOf" srcId="{3EFC5FBE-9CB6-45B1-889D-CBCEB10BEB71}" destId="{491C33AB-999D-4A4B-B8F9-8DE1E4FA7577}" srcOrd="1" destOrd="0" presId="urn:microsoft.com/office/officeart/2005/8/layout/list1"/>
    <dgm:cxn modelId="{3661DAEE-2491-4BFD-A113-DE8948825EAC}" type="presParOf" srcId="{37D531E6-8A9B-4348-B7F4-86D3B47B1F87}" destId="{2C2D9B1E-5533-456B-B3B1-46C080AEE627}" srcOrd="5" destOrd="0" presId="urn:microsoft.com/office/officeart/2005/8/layout/list1"/>
    <dgm:cxn modelId="{2DE5DD9D-43BF-4B7D-81DF-B477B322C97E}" type="presParOf" srcId="{37D531E6-8A9B-4348-B7F4-86D3B47B1F87}" destId="{2D7DFFED-97FE-4034-9F23-08E7BBD6D85C}" srcOrd="6" destOrd="0" presId="urn:microsoft.com/office/officeart/2005/8/layout/list1"/>
    <dgm:cxn modelId="{CB90D44A-60A7-4642-9651-E464DB2908C7}" type="presParOf" srcId="{37D531E6-8A9B-4348-B7F4-86D3B47B1F87}" destId="{0092A6B3-EE9D-43AA-81E9-B8FBB82A4EC7}" srcOrd="7" destOrd="0" presId="urn:microsoft.com/office/officeart/2005/8/layout/list1"/>
    <dgm:cxn modelId="{D6BA6242-ADEF-4E91-8F6B-F6F43F7F316B}" type="presParOf" srcId="{37D531E6-8A9B-4348-B7F4-86D3B47B1F87}" destId="{12FFEEFD-7DA8-42EE-9E07-FE5122361BAE}" srcOrd="8" destOrd="0" presId="urn:microsoft.com/office/officeart/2005/8/layout/list1"/>
    <dgm:cxn modelId="{65EC29DC-A1D4-4A01-BCBA-8C7AD3CBAA11}" type="presParOf" srcId="{12FFEEFD-7DA8-42EE-9E07-FE5122361BAE}" destId="{A53BF37E-C2EF-4368-B41D-424CF1478934}" srcOrd="0" destOrd="0" presId="urn:microsoft.com/office/officeart/2005/8/layout/list1"/>
    <dgm:cxn modelId="{0788DDBC-95E6-4ED2-871B-893922E65D32}" type="presParOf" srcId="{12FFEEFD-7DA8-42EE-9E07-FE5122361BAE}" destId="{A58366E0-E852-4277-BF7C-F060239E63FF}" srcOrd="1" destOrd="0" presId="urn:microsoft.com/office/officeart/2005/8/layout/list1"/>
    <dgm:cxn modelId="{C1EC675B-2F29-4ACB-AA7F-1044584F0CC2}" type="presParOf" srcId="{37D531E6-8A9B-4348-B7F4-86D3B47B1F87}" destId="{81796BFA-2FB2-4042-B679-71DA4917178E}" srcOrd="9" destOrd="0" presId="urn:microsoft.com/office/officeart/2005/8/layout/list1"/>
    <dgm:cxn modelId="{696ABBFA-E2BC-4924-B363-AC47EFAE087F}" type="presParOf" srcId="{37D531E6-8A9B-4348-B7F4-86D3B47B1F87}" destId="{4CA4C914-9C21-46FD-8E6F-73818516B191}" srcOrd="10" destOrd="0" presId="urn:microsoft.com/office/officeart/2005/8/layout/list1"/>
    <dgm:cxn modelId="{18011028-BF4B-470B-9797-DA5753F7478B}" type="presParOf" srcId="{37D531E6-8A9B-4348-B7F4-86D3B47B1F87}" destId="{475ED8D4-E16F-464F-B695-B03FC1C126EF}" srcOrd="11" destOrd="0" presId="urn:microsoft.com/office/officeart/2005/8/layout/list1"/>
    <dgm:cxn modelId="{7DC5AA14-700D-4EC8-99D5-196B147305DC}" type="presParOf" srcId="{37D531E6-8A9B-4348-B7F4-86D3B47B1F87}" destId="{4BB5F15A-62D5-41A6-B9AA-2BDD888188D8}" srcOrd="12" destOrd="0" presId="urn:microsoft.com/office/officeart/2005/8/layout/list1"/>
    <dgm:cxn modelId="{5FEFF2FF-BFC9-4ED4-B64B-D15FF4D4ABB9}" type="presParOf" srcId="{4BB5F15A-62D5-41A6-B9AA-2BDD888188D8}" destId="{51D852E4-8272-4F5F-A718-403A1167BF1C}" srcOrd="0" destOrd="0" presId="urn:microsoft.com/office/officeart/2005/8/layout/list1"/>
    <dgm:cxn modelId="{4298803A-4697-49D4-BA8D-8F049FC60A0E}" type="presParOf" srcId="{4BB5F15A-62D5-41A6-B9AA-2BDD888188D8}" destId="{1A8A0A63-1B05-43C1-B655-0F9BB87B1B5E}" srcOrd="1" destOrd="0" presId="urn:microsoft.com/office/officeart/2005/8/layout/list1"/>
    <dgm:cxn modelId="{1C0D07CA-56F7-4933-99D2-5D7953AC7223}" type="presParOf" srcId="{37D531E6-8A9B-4348-B7F4-86D3B47B1F87}" destId="{2A7F3944-259B-4BE6-AFA8-B8D29D3B2D5E}" srcOrd="13" destOrd="0" presId="urn:microsoft.com/office/officeart/2005/8/layout/list1"/>
    <dgm:cxn modelId="{5DE834E6-8BAD-4EFC-9C10-EFF9A8365851}" type="presParOf" srcId="{37D531E6-8A9B-4348-B7F4-86D3B47B1F87}" destId="{8A02E6E4-5C93-43F1-8AC4-9FDB8C10EE32}" srcOrd="14" destOrd="0" presId="urn:microsoft.com/office/officeart/2005/8/layout/list1"/>
  </dgm:cxnLst>
  <dgm:bg/>
  <dgm:whole/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3ACD548D-CF21-4C2A-B64E-874D971273E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F525DC76-5BB1-4937-AAB2-C72A97452B6B}">
      <dgm:prSet phldrT="[Metin]" custT="1"/>
      <dgm:spPr>
        <a:solidFill>
          <a:schemeClr val="tx1"/>
        </a:solidFill>
      </dgm:spPr>
      <dgm:t>
        <a:bodyPr/>
        <a:lstStyle/>
        <a:p>
          <a:r>
            <a:rPr lang="tr-TR" sz="1400" b="1" dirty="0" smtClean="0"/>
            <a:t>H.</a:t>
          </a:r>
          <a:r>
            <a:rPr lang="tr-TR" sz="1400" b="1" dirty="0" err="1" smtClean="0"/>
            <a:t>Sapiens</a:t>
          </a:r>
          <a:r>
            <a:rPr lang="tr-TR" sz="1400" b="1" dirty="0" smtClean="0"/>
            <a:t> köken aldığı primat soy ağacındaki</a:t>
          </a:r>
          <a:endParaRPr lang="tr-TR" sz="1400" b="1" dirty="0"/>
        </a:p>
      </dgm:t>
    </dgm:pt>
    <dgm:pt modelId="{B36F14B8-F359-4DE7-B9F2-F2685AB027B1}" type="parTrans" cxnId="{7F6CBE6A-A393-4E76-90F1-84640DADBE39}">
      <dgm:prSet/>
      <dgm:spPr/>
      <dgm:t>
        <a:bodyPr/>
        <a:lstStyle/>
        <a:p>
          <a:endParaRPr lang="tr-TR" sz="1400" b="1"/>
        </a:p>
      </dgm:t>
    </dgm:pt>
    <dgm:pt modelId="{02640677-3FAA-4BBB-B1BE-D400279017AC}" type="sibTrans" cxnId="{7F6CBE6A-A393-4E76-90F1-84640DADBE39}">
      <dgm:prSet/>
      <dgm:spPr/>
      <dgm:t>
        <a:bodyPr/>
        <a:lstStyle/>
        <a:p>
          <a:endParaRPr lang="tr-TR" sz="1400" b="1"/>
        </a:p>
      </dgm:t>
    </dgm:pt>
    <dgm:pt modelId="{BBE4F471-66BD-4C50-8811-531C75BF8A25}">
      <dgm:prSet phldrT="[Metin]" custT="1"/>
      <dgm:spPr>
        <a:solidFill>
          <a:schemeClr val="tx1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tr-TR" sz="1400" b="1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1400" b="1" dirty="0" smtClean="0"/>
            <a:t>2 </a:t>
          </a:r>
          <a:r>
            <a:rPr lang="tr-TR" sz="1400" b="1" dirty="0" err="1" smtClean="0"/>
            <a:t>myö</a:t>
          </a:r>
          <a:r>
            <a:rPr lang="tr-TR" sz="1400" b="1" dirty="0" smtClean="0"/>
            <a:t> iklim değişikliğinin yarattığı</a:t>
          </a:r>
        </a:p>
        <a:p>
          <a:pPr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400" b="1" dirty="0"/>
        </a:p>
      </dgm:t>
    </dgm:pt>
    <dgm:pt modelId="{852675AE-9C97-402D-B40D-53C7A6C181B8}" type="parTrans" cxnId="{F16CA4D7-48B3-4925-9F2F-6C4F0FB49F7A}">
      <dgm:prSet/>
      <dgm:spPr/>
      <dgm:t>
        <a:bodyPr/>
        <a:lstStyle/>
        <a:p>
          <a:endParaRPr lang="tr-TR" sz="1400" b="1"/>
        </a:p>
      </dgm:t>
    </dgm:pt>
    <dgm:pt modelId="{3B31F531-E6A8-4716-AAA6-4DB5E2630CE6}" type="sibTrans" cxnId="{F16CA4D7-48B3-4925-9F2F-6C4F0FB49F7A}">
      <dgm:prSet/>
      <dgm:spPr/>
      <dgm:t>
        <a:bodyPr/>
        <a:lstStyle/>
        <a:p>
          <a:endParaRPr lang="tr-TR" sz="1400" b="1"/>
        </a:p>
      </dgm:t>
    </dgm:pt>
    <dgm:pt modelId="{7BA88341-B0DD-4250-A797-6E5538768DA2}">
      <dgm:prSet phldrT="[Metin]" custT="1"/>
      <dgm:spPr>
        <a:solidFill>
          <a:schemeClr val="tx1"/>
        </a:solidFill>
      </dgm:spPr>
      <dgm:t>
        <a:bodyPr/>
        <a:lstStyle/>
        <a:p>
          <a:r>
            <a:rPr lang="tr-TR" sz="1400" b="1" dirty="0" smtClean="0"/>
            <a:t>Ağaçlardan savanaya (yere) inmesine</a:t>
          </a:r>
          <a:endParaRPr lang="tr-TR" sz="1400" b="1" dirty="0"/>
        </a:p>
      </dgm:t>
    </dgm:pt>
    <dgm:pt modelId="{2FB52E44-BE2F-4D98-A1DE-EF7A4E5D1DCE}" type="parTrans" cxnId="{B0E300B5-5049-497F-B5B9-66B4A791E9AC}">
      <dgm:prSet/>
      <dgm:spPr/>
      <dgm:t>
        <a:bodyPr/>
        <a:lstStyle/>
        <a:p>
          <a:endParaRPr lang="tr-TR" sz="1400" b="1"/>
        </a:p>
      </dgm:t>
    </dgm:pt>
    <dgm:pt modelId="{99B921AD-C9C1-46DE-982D-2CE35D37B5B6}" type="sibTrans" cxnId="{B0E300B5-5049-497F-B5B9-66B4A791E9AC}">
      <dgm:prSet/>
      <dgm:spPr/>
      <dgm:t>
        <a:bodyPr/>
        <a:lstStyle/>
        <a:p>
          <a:endParaRPr lang="tr-TR" sz="1400" b="1"/>
        </a:p>
      </dgm:t>
    </dgm:pt>
    <dgm:pt modelId="{D10CC520-F767-4FC3-8011-A69445B26FC0}">
      <dgm:prSet phldrT="[Metin]" custT="1"/>
      <dgm:spPr>
        <a:solidFill>
          <a:schemeClr val="tx1"/>
        </a:solidFill>
      </dgm:spPr>
      <dgm:t>
        <a:bodyPr/>
        <a:lstStyle/>
        <a:p>
          <a:r>
            <a:rPr lang="tr-TR" sz="1400" b="1" dirty="0" smtClean="0"/>
            <a:t>Diyet çeşitliliğinde  ve kalitesinde devrim</a:t>
          </a:r>
          <a:endParaRPr lang="tr-TR" sz="1400" b="1" dirty="0"/>
        </a:p>
      </dgm:t>
    </dgm:pt>
    <dgm:pt modelId="{C972AB1D-7633-4819-821B-2EE0313AB319}" type="parTrans" cxnId="{9C19F124-1FD9-4CBE-A917-959CAFCCB232}">
      <dgm:prSet/>
      <dgm:spPr/>
      <dgm:t>
        <a:bodyPr/>
        <a:lstStyle/>
        <a:p>
          <a:endParaRPr lang="tr-TR" sz="1400" b="1"/>
        </a:p>
      </dgm:t>
    </dgm:pt>
    <dgm:pt modelId="{2969A0A4-3A2E-434B-B9F0-6F4E6471B6E1}" type="sibTrans" cxnId="{9C19F124-1FD9-4CBE-A917-959CAFCCB232}">
      <dgm:prSet/>
      <dgm:spPr/>
      <dgm:t>
        <a:bodyPr/>
        <a:lstStyle/>
        <a:p>
          <a:endParaRPr lang="tr-TR" sz="1400" b="1"/>
        </a:p>
      </dgm:t>
    </dgm:pt>
    <dgm:pt modelId="{7779EBB2-5892-415A-AFC2-58B49E0FB0F7}">
      <dgm:prSet phldrT="[Metin]" custT="1"/>
      <dgm:spPr>
        <a:solidFill>
          <a:schemeClr val="tx1"/>
        </a:solidFill>
      </dgm:spPr>
      <dgm:t>
        <a:bodyPr/>
        <a:lstStyle/>
        <a:p>
          <a:r>
            <a:rPr lang="tr-TR" sz="1400" b="1" dirty="0" smtClean="0"/>
            <a:t>Alet kullanımı</a:t>
          </a:r>
          <a:endParaRPr lang="tr-TR" sz="1400" b="1" dirty="0"/>
        </a:p>
      </dgm:t>
    </dgm:pt>
    <dgm:pt modelId="{01CE4CE6-3E34-43D4-8E3A-A691362F7CED}" type="parTrans" cxnId="{3A6E6E93-0387-472D-97D8-F0C9710D53E4}">
      <dgm:prSet/>
      <dgm:spPr/>
      <dgm:t>
        <a:bodyPr/>
        <a:lstStyle/>
        <a:p>
          <a:endParaRPr lang="tr-TR" sz="1400" b="1"/>
        </a:p>
      </dgm:t>
    </dgm:pt>
    <dgm:pt modelId="{F83F3BED-297B-4601-B44F-CCD9980AD3BE}" type="sibTrans" cxnId="{3A6E6E93-0387-472D-97D8-F0C9710D53E4}">
      <dgm:prSet/>
      <dgm:spPr/>
      <dgm:t>
        <a:bodyPr/>
        <a:lstStyle/>
        <a:p>
          <a:endParaRPr lang="tr-TR" sz="1400" b="1"/>
        </a:p>
      </dgm:t>
    </dgm:pt>
    <dgm:pt modelId="{713617B3-B725-4B6C-926D-5D42D16D0853}">
      <dgm:prSet phldrT="[Metin]" custT="1"/>
      <dgm:spPr>
        <a:solidFill>
          <a:schemeClr val="tx1"/>
        </a:solidFill>
      </dgm:spPr>
      <dgm:t>
        <a:bodyPr/>
        <a:lstStyle/>
        <a:p>
          <a:r>
            <a:rPr lang="tr-TR" sz="1400" b="1" dirty="0" err="1" smtClean="0"/>
            <a:t>Bipedalizm</a:t>
          </a:r>
          <a:r>
            <a:rPr lang="tr-TR" sz="1400" b="1" dirty="0" smtClean="0"/>
            <a:t> </a:t>
          </a:r>
          <a:endParaRPr lang="tr-TR" sz="1400" b="1" dirty="0"/>
        </a:p>
      </dgm:t>
    </dgm:pt>
    <dgm:pt modelId="{3D3FE848-84D6-48AC-BF60-ABD80E2E1A84}" type="parTrans" cxnId="{A3500C7B-FFA6-4CF0-8555-EB9F8167CD2B}">
      <dgm:prSet/>
      <dgm:spPr/>
      <dgm:t>
        <a:bodyPr/>
        <a:lstStyle/>
        <a:p>
          <a:endParaRPr lang="tr-TR" sz="1400" b="1"/>
        </a:p>
      </dgm:t>
    </dgm:pt>
    <dgm:pt modelId="{2C7EBCD6-8914-486C-9C14-F4751192D02D}" type="sibTrans" cxnId="{A3500C7B-FFA6-4CF0-8555-EB9F8167CD2B}">
      <dgm:prSet/>
      <dgm:spPr/>
      <dgm:t>
        <a:bodyPr/>
        <a:lstStyle/>
        <a:p>
          <a:endParaRPr lang="tr-TR" sz="1400" b="1"/>
        </a:p>
      </dgm:t>
    </dgm:pt>
    <dgm:pt modelId="{F9F3F5EC-BBDC-42B7-9DA9-AB6C8D86C6F2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200" b="0" dirty="0" smtClean="0"/>
            <a:t>En narin, en zayıf, fiziksel özellikleri zayıf bir tür olarak ortaya çıktı</a:t>
          </a:r>
          <a:endParaRPr lang="tr-TR" sz="1200" b="0" dirty="0"/>
        </a:p>
      </dgm:t>
    </dgm:pt>
    <dgm:pt modelId="{D5E312DA-FE02-4C6A-96E2-61B3B6E06316}" type="parTrans" cxnId="{AD5655F5-B1EA-4177-B8F6-FDABDD86E23C}">
      <dgm:prSet/>
      <dgm:spPr/>
      <dgm:t>
        <a:bodyPr/>
        <a:lstStyle/>
        <a:p>
          <a:endParaRPr lang="tr-TR" sz="1400" b="1"/>
        </a:p>
      </dgm:t>
    </dgm:pt>
    <dgm:pt modelId="{F297687F-6DC3-45B8-A77D-8A2D76AD08D7}" type="sibTrans" cxnId="{AD5655F5-B1EA-4177-B8F6-FDABDD86E23C}">
      <dgm:prSet/>
      <dgm:spPr/>
      <dgm:t>
        <a:bodyPr/>
        <a:lstStyle/>
        <a:p>
          <a:endParaRPr lang="tr-TR" sz="1400" b="1"/>
        </a:p>
      </dgm:t>
    </dgm:pt>
    <dgm:pt modelId="{E809E4A5-7E1D-44ED-AF8A-16E329717316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400" b="1" dirty="0" smtClean="0"/>
            <a:t>Kıtlık ve çevresel zorluklar, H.</a:t>
          </a:r>
          <a:r>
            <a:rPr lang="tr-TR" sz="1400" b="1" dirty="0" err="1" smtClean="0"/>
            <a:t>Sapiens</a:t>
          </a:r>
          <a:r>
            <a:rPr lang="tr-TR" sz="1400" b="1" dirty="0" smtClean="0"/>
            <a:t> öncüllerinin</a:t>
          </a:r>
          <a:endParaRPr lang="tr-TR" sz="1400" b="1" dirty="0"/>
        </a:p>
      </dgm:t>
    </dgm:pt>
    <dgm:pt modelId="{D4F05143-5DC7-4FFB-BDB7-2167DD772D11}" type="parTrans" cxnId="{6AE13671-5978-497A-A681-584BBEB0700C}">
      <dgm:prSet/>
      <dgm:spPr/>
      <dgm:t>
        <a:bodyPr/>
        <a:lstStyle/>
        <a:p>
          <a:endParaRPr lang="tr-TR" sz="1400" b="1"/>
        </a:p>
      </dgm:t>
    </dgm:pt>
    <dgm:pt modelId="{648C97E8-04A7-4718-B3B7-582DCEB634A4}" type="sibTrans" cxnId="{6AE13671-5978-497A-A681-584BBEB0700C}">
      <dgm:prSet/>
      <dgm:spPr/>
      <dgm:t>
        <a:bodyPr/>
        <a:lstStyle/>
        <a:p>
          <a:endParaRPr lang="tr-TR" sz="1400" b="1"/>
        </a:p>
      </dgm:t>
    </dgm:pt>
    <dgm:pt modelId="{9CCF93C3-23FA-4C29-A255-12F694252087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400" b="1" dirty="0" err="1" smtClean="0"/>
            <a:t>Vegeteryanden</a:t>
          </a:r>
          <a:r>
            <a:rPr lang="tr-TR" sz="1400" b="1" dirty="0" smtClean="0"/>
            <a:t>  etçil rejime (Avcı-Toplayıcı)</a:t>
          </a:r>
          <a:endParaRPr lang="tr-TR" sz="1400" b="1" dirty="0"/>
        </a:p>
      </dgm:t>
    </dgm:pt>
    <dgm:pt modelId="{26F492CB-D8C1-4B50-A8A8-F70DC5CEEA04}" type="parTrans" cxnId="{FF549223-BBE3-4059-909B-58D876D8BF63}">
      <dgm:prSet/>
      <dgm:spPr/>
      <dgm:t>
        <a:bodyPr/>
        <a:lstStyle/>
        <a:p>
          <a:endParaRPr lang="tr-TR" sz="1400" b="1"/>
        </a:p>
      </dgm:t>
    </dgm:pt>
    <dgm:pt modelId="{D64536E0-E97D-4289-A0F3-AA0225ACF7CF}" type="sibTrans" cxnId="{FF549223-BBE3-4059-909B-58D876D8BF63}">
      <dgm:prSet/>
      <dgm:spPr/>
      <dgm:t>
        <a:bodyPr/>
        <a:lstStyle/>
        <a:p>
          <a:endParaRPr lang="tr-TR" sz="1400" b="1"/>
        </a:p>
      </dgm:t>
    </dgm:pt>
    <dgm:pt modelId="{FE5A8B37-B070-4463-8FDA-B35833247AFE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400" b="1" dirty="0" err="1" smtClean="0"/>
            <a:t>Trikolor</a:t>
          </a:r>
          <a:r>
            <a:rPr lang="tr-TR" sz="1400" b="1" dirty="0" smtClean="0"/>
            <a:t> görme, koku keskinliğinde azalma </a:t>
          </a:r>
          <a:endParaRPr lang="tr-TR" sz="1400" b="1" dirty="0"/>
        </a:p>
      </dgm:t>
    </dgm:pt>
    <dgm:pt modelId="{F75C1BCA-EC94-44EE-8245-3985C5C07080}" type="parTrans" cxnId="{61F691EB-E7A7-45AE-A170-1C3EAFE9D4A2}">
      <dgm:prSet/>
      <dgm:spPr/>
      <dgm:t>
        <a:bodyPr/>
        <a:lstStyle/>
        <a:p>
          <a:endParaRPr lang="tr-TR" sz="1400" b="1"/>
        </a:p>
      </dgm:t>
    </dgm:pt>
    <dgm:pt modelId="{1C006990-B20F-4D13-AE75-0B5AA35A1E8F}" type="sibTrans" cxnId="{61F691EB-E7A7-45AE-A170-1C3EAFE9D4A2}">
      <dgm:prSet/>
      <dgm:spPr/>
      <dgm:t>
        <a:bodyPr/>
        <a:lstStyle/>
        <a:p>
          <a:endParaRPr lang="tr-TR" sz="1400" b="1"/>
        </a:p>
      </dgm:t>
    </dgm:pt>
    <dgm:pt modelId="{B2091CB1-F7C4-46DA-9053-97109173DF3D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400" b="1" dirty="0" smtClean="0"/>
            <a:t>Yüksek kalorili gıdaların duyusal tanınması </a:t>
          </a:r>
          <a:r>
            <a:rPr lang="tr-TR" sz="1400" b="1" dirty="0" err="1" smtClean="0"/>
            <a:t>uyarlanımı</a:t>
          </a:r>
          <a:endParaRPr lang="tr-TR" sz="1400" b="1" dirty="0"/>
        </a:p>
      </dgm:t>
    </dgm:pt>
    <dgm:pt modelId="{3C618385-C8B0-4954-902C-6B4A61DF20D9}" type="parTrans" cxnId="{BB015EEC-0CB7-463C-B1EB-4E4076D74444}">
      <dgm:prSet/>
      <dgm:spPr/>
      <dgm:t>
        <a:bodyPr/>
        <a:lstStyle/>
        <a:p>
          <a:endParaRPr lang="tr-TR" sz="1400" b="1"/>
        </a:p>
      </dgm:t>
    </dgm:pt>
    <dgm:pt modelId="{43CBD38F-B4A5-4963-B097-D51346A236EC}" type="sibTrans" cxnId="{BB015EEC-0CB7-463C-B1EB-4E4076D74444}">
      <dgm:prSet/>
      <dgm:spPr/>
      <dgm:t>
        <a:bodyPr/>
        <a:lstStyle/>
        <a:p>
          <a:endParaRPr lang="tr-TR" sz="1400" b="1"/>
        </a:p>
      </dgm:t>
    </dgm:pt>
    <dgm:pt modelId="{C5D1192A-3E7A-47DA-B7C7-EF212C500F5E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400" b="1" dirty="0" smtClean="0"/>
            <a:t>H. </a:t>
          </a:r>
          <a:r>
            <a:rPr lang="tr-TR" sz="1400" b="1" dirty="0" err="1" smtClean="0"/>
            <a:t>Habilis</a:t>
          </a:r>
          <a:endParaRPr lang="tr-TR" sz="1400" b="1" dirty="0"/>
        </a:p>
      </dgm:t>
    </dgm:pt>
    <dgm:pt modelId="{CA556020-01BA-48EB-84CD-0F0EC3B4E099}" type="parTrans" cxnId="{F2BB8C73-CE60-415B-B75C-79E003FA9BA5}">
      <dgm:prSet/>
      <dgm:spPr/>
      <dgm:t>
        <a:bodyPr/>
        <a:lstStyle/>
        <a:p>
          <a:endParaRPr lang="tr-TR" sz="1400" b="1"/>
        </a:p>
      </dgm:t>
    </dgm:pt>
    <dgm:pt modelId="{01F1A763-B77E-4635-B234-03EF2CE5BF3B}" type="sibTrans" cxnId="{F2BB8C73-CE60-415B-B75C-79E003FA9BA5}">
      <dgm:prSet/>
      <dgm:spPr/>
      <dgm:t>
        <a:bodyPr/>
        <a:lstStyle/>
        <a:p>
          <a:endParaRPr lang="tr-TR" sz="1400" b="1"/>
        </a:p>
      </dgm:t>
    </dgm:pt>
    <dgm:pt modelId="{D9DE54C7-0BF1-4D68-AD8C-3D1020CB004B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400" b="1" dirty="0" smtClean="0"/>
            <a:t>Dik yürüme</a:t>
          </a:r>
          <a:endParaRPr lang="tr-TR" sz="1400" b="1" dirty="0"/>
        </a:p>
      </dgm:t>
    </dgm:pt>
    <dgm:pt modelId="{16942D41-4990-4F17-B32F-EC3D15278FDC}" type="parTrans" cxnId="{E78D69AA-D4D9-4961-8625-F1F0894D4C4C}">
      <dgm:prSet/>
      <dgm:spPr/>
      <dgm:t>
        <a:bodyPr/>
        <a:lstStyle/>
        <a:p>
          <a:endParaRPr lang="tr-TR" sz="1400" b="1"/>
        </a:p>
      </dgm:t>
    </dgm:pt>
    <dgm:pt modelId="{A92B71F6-8740-443D-8C71-933D14229808}" type="sibTrans" cxnId="{E78D69AA-D4D9-4961-8625-F1F0894D4C4C}">
      <dgm:prSet/>
      <dgm:spPr/>
      <dgm:t>
        <a:bodyPr/>
        <a:lstStyle/>
        <a:p>
          <a:endParaRPr lang="tr-TR" sz="1400" b="1"/>
        </a:p>
      </dgm:t>
    </dgm:pt>
    <dgm:pt modelId="{F0DEE952-5AD1-4272-86C3-F639F749B857}">
      <dgm:prSet phldrT="[Metin]" custT="1"/>
      <dgm:spPr>
        <a:solidFill>
          <a:schemeClr val="tx1"/>
        </a:solidFill>
      </dgm:spPr>
      <dgm:t>
        <a:bodyPr/>
        <a:lstStyle/>
        <a:p>
          <a:r>
            <a:rPr lang="tr-TR" sz="1400" b="1" dirty="0" smtClean="0"/>
            <a:t>Sosyalleşme</a:t>
          </a:r>
          <a:endParaRPr lang="tr-TR" sz="1400" b="1" dirty="0"/>
        </a:p>
      </dgm:t>
    </dgm:pt>
    <dgm:pt modelId="{71DCEAA4-50FB-45EC-AF3A-8E50FE7903A2}" type="parTrans" cxnId="{D1B94B79-C288-4515-A1DC-A9D5BCBCC7BA}">
      <dgm:prSet/>
      <dgm:spPr/>
      <dgm:t>
        <a:bodyPr/>
        <a:lstStyle/>
        <a:p>
          <a:endParaRPr lang="tr-TR" sz="1400" b="1"/>
        </a:p>
      </dgm:t>
    </dgm:pt>
    <dgm:pt modelId="{2CAC5B4B-F2B3-4B6B-8665-04EFB9F0E32C}" type="sibTrans" cxnId="{D1B94B79-C288-4515-A1DC-A9D5BCBCC7BA}">
      <dgm:prSet/>
      <dgm:spPr/>
      <dgm:t>
        <a:bodyPr/>
        <a:lstStyle/>
        <a:p>
          <a:endParaRPr lang="tr-TR" sz="1400" b="1"/>
        </a:p>
      </dgm:t>
    </dgm:pt>
    <dgm:pt modelId="{2E7973AA-3804-4ED3-A6F2-1A7F824D4B96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400" b="1" dirty="0" smtClean="0"/>
            <a:t>İşbirliği </a:t>
          </a:r>
          <a:endParaRPr lang="tr-TR" sz="1400" b="1" dirty="0"/>
        </a:p>
      </dgm:t>
    </dgm:pt>
    <dgm:pt modelId="{D78262D3-91E0-44A7-AD00-1D5A07D691FF}" type="parTrans" cxnId="{F50F5D68-8B85-4B34-AABB-73EAD9D4F80D}">
      <dgm:prSet/>
      <dgm:spPr/>
      <dgm:t>
        <a:bodyPr/>
        <a:lstStyle/>
        <a:p>
          <a:endParaRPr lang="tr-TR" sz="1400" b="1"/>
        </a:p>
      </dgm:t>
    </dgm:pt>
    <dgm:pt modelId="{EA386E3B-484C-4FCB-A77C-B2414CDDF4A9}" type="sibTrans" cxnId="{F50F5D68-8B85-4B34-AABB-73EAD9D4F80D}">
      <dgm:prSet/>
      <dgm:spPr/>
      <dgm:t>
        <a:bodyPr/>
        <a:lstStyle/>
        <a:p>
          <a:endParaRPr lang="tr-TR" sz="1400" b="1"/>
        </a:p>
      </dgm:t>
    </dgm:pt>
    <dgm:pt modelId="{BF337BF9-1EB4-4E5A-B03F-0E55EE2C30C3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400" b="1" dirty="0" smtClean="0"/>
            <a:t>Ateş ve pişirme</a:t>
          </a:r>
          <a:endParaRPr lang="tr-TR" sz="1400" b="1" dirty="0"/>
        </a:p>
      </dgm:t>
    </dgm:pt>
    <dgm:pt modelId="{36688F97-C7FA-4E34-82EA-C93967D80A55}" type="parTrans" cxnId="{43DF855A-A850-4E4E-9284-31CF4297CCF5}">
      <dgm:prSet/>
      <dgm:spPr/>
      <dgm:t>
        <a:bodyPr/>
        <a:lstStyle/>
        <a:p>
          <a:endParaRPr lang="tr-TR"/>
        </a:p>
      </dgm:t>
    </dgm:pt>
    <dgm:pt modelId="{52A3D4CD-312B-4613-92ED-CDE41F8CD9CD}" type="sibTrans" cxnId="{43DF855A-A850-4E4E-9284-31CF4297CCF5}">
      <dgm:prSet/>
      <dgm:spPr/>
      <dgm:t>
        <a:bodyPr/>
        <a:lstStyle/>
        <a:p>
          <a:endParaRPr lang="tr-TR"/>
        </a:p>
      </dgm:t>
    </dgm:pt>
    <dgm:pt modelId="{0855EA12-11BD-4E68-88E2-D1EB68B6ED0A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400" b="1" dirty="0" err="1" smtClean="0"/>
            <a:t>İnsülin</a:t>
          </a:r>
          <a:r>
            <a:rPr lang="tr-TR" sz="1400" b="1" dirty="0" smtClean="0"/>
            <a:t> direnci (proteinden zengin, </a:t>
          </a:r>
          <a:r>
            <a:rPr lang="tr-TR" sz="1400" b="1" dirty="0" err="1" smtClean="0"/>
            <a:t>KH’dan</a:t>
          </a:r>
          <a:r>
            <a:rPr lang="tr-TR" sz="1400" b="1" dirty="0" smtClean="0"/>
            <a:t> fakir)</a:t>
          </a:r>
          <a:endParaRPr lang="tr-TR" sz="1400" b="1" dirty="0"/>
        </a:p>
      </dgm:t>
    </dgm:pt>
    <dgm:pt modelId="{93024C91-30D1-4041-841B-81C38CD7190D}" type="parTrans" cxnId="{199BD76D-CCBA-4C37-8728-F502867EE3E6}">
      <dgm:prSet/>
      <dgm:spPr/>
    </dgm:pt>
    <dgm:pt modelId="{2FB6765B-F189-493B-AE27-049A95A54AD9}" type="sibTrans" cxnId="{199BD76D-CCBA-4C37-8728-F502867EE3E6}">
      <dgm:prSet/>
      <dgm:spPr/>
    </dgm:pt>
    <dgm:pt modelId="{1935EC31-957C-4075-B1BB-0B0BCAA68B2D}" type="pres">
      <dgm:prSet presAssocID="{3ACD548D-CF21-4C2A-B64E-874D971273E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71B6CF8-0BD6-42C4-8D5E-04C5E523FE01}" type="pres">
      <dgm:prSet presAssocID="{F525DC76-5BB1-4937-AAB2-C72A97452B6B}" presName="parentLin" presStyleCnt="0"/>
      <dgm:spPr/>
    </dgm:pt>
    <dgm:pt modelId="{73408F72-4A4C-4F5D-A687-187E8A4D7088}" type="pres">
      <dgm:prSet presAssocID="{F525DC76-5BB1-4937-AAB2-C72A97452B6B}" presName="parentLeftMargin" presStyleLbl="node1" presStyleIdx="0" presStyleCnt="7"/>
      <dgm:spPr/>
      <dgm:t>
        <a:bodyPr/>
        <a:lstStyle/>
        <a:p>
          <a:endParaRPr lang="tr-TR"/>
        </a:p>
      </dgm:t>
    </dgm:pt>
    <dgm:pt modelId="{CA3FF765-6109-4D6F-8404-7F31ECBE1122}" type="pres">
      <dgm:prSet presAssocID="{F525DC76-5BB1-4937-AAB2-C72A97452B6B}" presName="parentText" presStyleLbl="node1" presStyleIdx="0" presStyleCnt="7" custScaleX="12286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C1A9DAF-5F19-44C3-9783-E8676CF56B24}" type="pres">
      <dgm:prSet presAssocID="{F525DC76-5BB1-4937-AAB2-C72A97452B6B}" presName="negativeSpace" presStyleCnt="0"/>
      <dgm:spPr/>
    </dgm:pt>
    <dgm:pt modelId="{9558E48E-2514-4D41-9C21-2B4DB2B2E263}" type="pres">
      <dgm:prSet presAssocID="{F525DC76-5BB1-4937-AAB2-C72A97452B6B}" presName="childText" presStyleLbl="conFgAcc1" presStyleIdx="0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B318B55-8483-4351-89E2-13922A034A53}" type="pres">
      <dgm:prSet presAssocID="{02640677-3FAA-4BBB-B1BE-D400279017AC}" presName="spaceBetweenRectangles" presStyleCnt="0"/>
      <dgm:spPr/>
    </dgm:pt>
    <dgm:pt modelId="{DA5F202B-DAE4-4038-B01E-4BFDA236550D}" type="pres">
      <dgm:prSet presAssocID="{BBE4F471-66BD-4C50-8811-531C75BF8A25}" presName="parentLin" presStyleCnt="0"/>
      <dgm:spPr/>
    </dgm:pt>
    <dgm:pt modelId="{505CEDE8-68E6-4683-86D2-A2427ABC2CC7}" type="pres">
      <dgm:prSet presAssocID="{BBE4F471-66BD-4C50-8811-531C75BF8A25}" presName="parentLeftMargin" presStyleLbl="node1" presStyleIdx="0" presStyleCnt="7"/>
      <dgm:spPr/>
      <dgm:t>
        <a:bodyPr/>
        <a:lstStyle/>
        <a:p>
          <a:endParaRPr lang="tr-TR"/>
        </a:p>
      </dgm:t>
    </dgm:pt>
    <dgm:pt modelId="{D4A9572F-70B1-4376-A6F2-4D429193A6CE}" type="pres">
      <dgm:prSet presAssocID="{BBE4F471-66BD-4C50-8811-531C75BF8A25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2158DEB-F697-44A0-8D5B-89605637E7F8}" type="pres">
      <dgm:prSet presAssocID="{BBE4F471-66BD-4C50-8811-531C75BF8A25}" presName="negativeSpace" presStyleCnt="0"/>
      <dgm:spPr/>
    </dgm:pt>
    <dgm:pt modelId="{C5F73A30-C5CE-4087-BFFB-1F56CA1E42D5}" type="pres">
      <dgm:prSet presAssocID="{BBE4F471-66BD-4C50-8811-531C75BF8A25}" presName="childText" presStyleLbl="conFgAcc1" presStyleIdx="1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7F29AB0-073D-4E7E-8CCB-4EFCDB08E770}" type="pres">
      <dgm:prSet presAssocID="{3B31F531-E6A8-4716-AAA6-4DB5E2630CE6}" presName="spaceBetweenRectangles" presStyleCnt="0"/>
      <dgm:spPr/>
    </dgm:pt>
    <dgm:pt modelId="{FCD72931-8737-4272-B05C-02ED30B06242}" type="pres">
      <dgm:prSet presAssocID="{7BA88341-B0DD-4250-A797-6E5538768DA2}" presName="parentLin" presStyleCnt="0"/>
      <dgm:spPr/>
    </dgm:pt>
    <dgm:pt modelId="{128D7EAD-217D-4FD1-A133-DE349E4AFB8F}" type="pres">
      <dgm:prSet presAssocID="{7BA88341-B0DD-4250-A797-6E5538768DA2}" presName="parentLeftMargin" presStyleLbl="node1" presStyleIdx="1" presStyleCnt="7"/>
      <dgm:spPr/>
      <dgm:t>
        <a:bodyPr/>
        <a:lstStyle/>
        <a:p>
          <a:endParaRPr lang="tr-TR"/>
        </a:p>
      </dgm:t>
    </dgm:pt>
    <dgm:pt modelId="{DFB7BACE-9AEF-44E7-A17E-A6037E1D6134}" type="pres">
      <dgm:prSet presAssocID="{7BA88341-B0DD-4250-A797-6E5538768DA2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77C01A8-1CDD-4378-A189-A08942A22E39}" type="pres">
      <dgm:prSet presAssocID="{7BA88341-B0DD-4250-A797-6E5538768DA2}" presName="negativeSpace" presStyleCnt="0"/>
      <dgm:spPr/>
    </dgm:pt>
    <dgm:pt modelId="{EC49ACA1-1DD8-4579-A138-D8BD10EC0725}" type="pres">
      <dgm:prSet presAssocID="{7BA88341-B0DD-4250-A797-6E5538768DA2}" presName="childText" presStyleLbl="conFgAcc1" presStyleIdx="2" presStyleCnt="7" custLinFactNeighborX="-348" custLinFactNeighborY="4498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04DF41F-3050-4E02-A324-D82215856B6C}" type="pres">
      <dgm:prSet presAssocID="{99B921AD-C9C1-46DE-982D-2CE35D37B5B6}" presName="spaceBetweenRectangles" presStyleCnt="0"/>
      <dgm:spPr/>
    </dgm:pt>
    <dgm:pt modelId="{1A3EB83A-FD35-4F34-B48A-7EDA01C216B7}" type="pres">
      <dgm:prSet presAssocID="{D10CC520-F767-4FC3-8011-A69445B26FC0}" presName="parentLin" presStyleCnt="0"/>
      <dgm:spPr/>
    </dgm:pt>
    <dgm:pt modelId="{66143F3F-D5EE-4443-B5E4-62C473821A4B}" type="pres">
      <dgm:prSet presAssocID="{D10CC520-F767-4FC3-8011-A69445B26FC0}" presName="parentLeftMargin" presStyleLbl="node1" presStyleIdx="2" presStyleCnt="7"/>
      <dgm:spPr/>
      <dgm:t>
        <a:bodyPr/>
        <a:lstStyle/>
        <a:p>
          <a:endParaRPr lang="tr-TR"/>
        </a:p>
      </dgm:t>
    </dgm:pt>
    <dgm:pt modelId="{71D0BD7D-27B2-4F8F-99B3-B4099309B1EC}" type="pres">
      <dgm:prSet presAssocID="{D10CC520-F767-4FC3-8011-A69445B26FC0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CDF0EA9-9A7F-4525-B154-4928055BE656}" type="pres">
      <dgm:prSet presAssocID="{D10CC520-F767-4FC3-8011-A69445B26FC0}" presName="negativeSpace" presStyleCnt="0"/>
      <dgm:spPr/>
    </dgm:pt>
    <dgm:pt modelId="{F49C7A2D-72B7-4BA5-B1D7-BE2C5747AFA5}" type="pres">
      <dgm:prSet presAssocID="{D10CC520-F767-4FC3-8011-A69445B26FC0}" presName="childText" presStyleLbl="conFgAcc1" presStyleIdx="3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729EB15-C65E-4182-9471-89C2B048CC53}" type="pres">
      <dgm:prSet presAssocID="{2969A0A4-3A2E-434B-B9F0-6F4E6471B6E1}" presName="spaceBetweenRectangles" presStyleCnt="0"/>
      <dgm:spPr/>
    </dgm:pt>
    <dgm:pt modelId="{0696BE93-0B2E-4BF6-9593-631AC758BEF9}" type="pres">
      <dgm:prSet presAssocID="{7779EBB2-5892-415A-AFC2-58B49E0FB0F7}" presName="parentLin" presStyleCnt="0"/>
      <dgm:spPr/>
    </dgm:pt>
    <dgm:pt modelId="{7E8B78DB-344B-4AB5-9703-E3F7007B901A}" type="pres">
      <dgm:prSet presAssocID="{7779EBB2-5892-415A-AFC2-58B49E0FB0F7}" presName="parentLeftMargin" presStyleLbl="node1" presStyleIdx="3" presStyleCnt="7"/>
      <dgm:spPr/>
      <dgm:t>
        <a:bodyPr/>
        <a:lstStyle/>
        <a:p>
          <a:endParaRPr lang="tr-TR"/>
        </a:p>
      </dgm:t>
    </dgm:pt>
    <dgm:pt modelId="{91852091-5E5E-4263-851B-474623A359A8}" type="pres">
      <dgm:prSet presAssocID="{7779EBB2-5892-415A-AFC2-58B49E0FB0F7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38882EA-83CA-44C5-933E-57E07D778F81}" type="pres">
      <dgm:prSet presAssocID="{7779EBB2-5892-415A-AFC2-58B49E0FB0F7}" presName="negativeSpace" presStyleCnt="0"/>
      <dgm:spPr/>
    </dgm:pt>
    <dgm:pt modelId="{82145C58-6ED7-4E37-9843-7673AA7FC060}" type="pres">
      <dgm:prSet presAssocID="{7779EBB2-5892-415A-AFC2-58B49E0FB0F7}" presName="childText" presStyleLbl="conFgAcc1" presStyleIdx="4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995861C-EE88-4819-8E91-22CADA8453F5}" type="pres">
      <dgm:prSet presAssocID="{F83F3BED-297B-4601-B44F-CCD9980AD3BE}" presName="spaceBetweenRectangles" presStyleCnt="0"/>
      <dgm:spPr/>
    </dgm:pt>
    <dgm:pt modelId="{10517834-A1E6-4FA1-9D9C-A2548DBC8B0E}" type="pres">
      <dgm:prSet presAssocID="{713617B3-B725-4B6C-926D-5D42D16D0853}" presName="parentLin" presStyleCnt="0"/>
      <dgm:spPr/>
    </dgm:pt>
    <dgm:pt modelId="{7031AD3A-CD06-47A6-B6BD-5BF0E9148413}" type="pres">
      <dgm:prSet presAssocID="{713617B3-B725-4B6C-926D-5D42D16D0853}" presName="parentLeftMargin" presStyleLbl="node1" presStyleIdx="4" presStyleCnt="7"/>
      <dgm:spPr/>
      <dgm:t>
        <a:bodyPr/>
        <a:lstStyle/>
        <a:p>
          <a:endParaRPr lang="tr-TR"/>
        </a:p>
      </dgm:t>
    </dgm:pt>
    <dgm:pt modelId="{401B879C-C6B2-4B7F-813A-F68C0ECF7D6D}" type="pres">
      <dgm:prSet presAssocID="{713617B3-B725-4B6C-926D-5D42D16D0853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4860342-7EB3-42C3-9A50-6544A6009D4F}" type="pres">
      <dgm:prSet presAssocID="{713617B3-B725-4B6C-926D-5D42D16D0853}" presName="negativeSpace" presStyleCnt="0"/>
      <dgm:spPr/>
    </dgm:pt>
    <dgm:pt modelId="{5C1CEAE6-98C9-4944-930C-4E82F434CA57}" type="pres">
      <dgm:prSet presAssocID="{713617B3-B725-4B6C-926D-5D42D16D0853}" presName="childText" presStyleLbl="conFgAcc1" presStyleIdx="5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7A7A146-2A14-4406-979A-698760D768FC}" type="pres">
      <dgm:prSet presAssocID="{2C7EBCD6-8914-486C-9C14-F4751192D02D}" presName="spaceBetweenRectangles" presStyleCnt="0"/>
      <dgm:spPr/>
    </dgm:pt>
    <dgm:pt modelId="{E11A0054-EE75-474E-B0E0-E681072AB272}" type="pres">
      <dgm:prSet presAssocID="{F0DEE952-5AD1-4272-86C3-F639F749B857}" presName="parentLin" presStyleCnt="0"/>
      <dgm:spPr/>
    </dgm:pt>
    <dgm:pt modelId="{0C7F1A9D-B040-43CB-862E-974E80F40E86}" type="pres">
      <dgm:prSet presAssocID="{F0DEE952-5AD1-4272-86C3-F639F749B857}" presName="parentLeftMargin" presStyleLbl="node1" presStyleIdx="5" presStyleCnt="7"/>
      <dgm:spPr/>
      <dgm:t>
        <a:bodyPr/>
        <a:lstStyle/>
        <a:p>
          <a:endParaRPr lang="tr-TR"/>
        </a:p>
      </dgm:t>
    </dgm:pt>
    <dgm:pt modelId="{BABE1D01-2F9D-41C3-875B-BA69C7A2041E}" type="pres">
      <dgm:prSet presAssocID="{F0DEE952-5AD1-4272-86C3-F639F749B857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69485C8-4DC2-4FA9-97D8-7E75B8EEF821}" type="pres">
      <dgm:prSet presAssocID="{F0DEE952-5AD1-4272-86C3-F639F749B857}" presName="negativeSpace" presStyleCnt="0"/>
      <dgm:spPr/>
    </dgm:pt>
    <dgm:pt modelId="{8F7CBBDA-4215-43AE-BC9A-2EF9DAFAD6B5}" type="pres">
      <dgm:prSet presAssocID="{F0DEE952-5AD1-4272-86C3-F639F749B857}" presName="childText" presStyleLbl="conFgAcc1" presStyleIdx="6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F44DD49B-81EE-4551-B725-4A8AF6C163A7}" type="presOf" srcId="{F9F3F5EC-BBDC-42B7-9DA9-AB6C8D86C6F2}" destId="{9558E48E-2514-4D41-9C21-2B4DB2B2E263}" srcOrd="0" destOrd="0" presId="urn:microsoft.com/office/officeart/2005/8/layout/list1"/>
    <dgm:cxn modelId="{83E5AB67-D803-41DA-9420-3F65B95E4068}" type="presOf" srcId="{713617B3-B725-4B6C-926D-5D42D16D0853}" destId="{7031AD3A-CD06-47A6-B6BD-5BF0E9148413}" srcOrd="0" destOrd="0" presId="urn:microsoft.com/office/officeart/2005/8/layout/list1"/>
    <dgm:cxn modelId="{F3FE3A49-52B4-479D-8909-21CEBA59DCA8}" type="presOf" srcId="{D9DE54C7-0BF1-4D68-AD8C-3D1020CB004B}" destId="{5C1CEAE6-98C9-4944-930C-4E82F434CA57}" srcOrd="0" destOrd="0" presId="urn:microsoft.com/office/officeart/2005/8/layout/list1"/>
    <dgm:cxn modelId="{6AE13671-5978-497A-A681-584BBEB0700C}" srcId="{BBE4F471-66BD-4C50-8811-531C75BF8A25}" destId="{E809E4A5-7E1D-44ED-AF8A-16E329717316}" srcOrd="0" destOrd="0" parTransId="{D4F05143-5DC7-4FFB-BDB7-2167DD772D11}" sibTransId="{648C97E8-04A7-4718-B3B7-582DCEB634A4}"/>
    <dgm:cxn modelId="{7F6CBE6A-A393-4E76-90F1-84640DADBE39}" srcId="{3ACD548D-CF21-4C2A-B64E-874D971273E6}" destId="{F525DC76-5BB1-4937-AAB2-C72A97452B6B}" srcOrd="0" destOrd="0" parTransId="{B36F14B8-F359-4DE7-B9F2-F2685AB027B1}" sibTransId="{02640677-3FAA-4BBB-B1BE-D400279017AC}"/>
    <dgm:cxn modelId="{AD5655F5-B1EA-4177-B8F6-FDABDD86E23C}" srcId="{F525DC76-5BB1-4937-AAB2-C72A97452B6B}" destId="{F9F3F5EC-BBDC-42B7-9DA9-AB6C8D86C6F2}" srcOrd="0" destOrd="0" parTransId="{D5E312DA-FE02-4C6A-96E2-61B3B6E06316}" sibTransId="{F297687F-6DC3-45B8-A77D-8A2D76AD08D7}"/>
    <dgm:cxn modelId="{E78D69AA-D4D9-4961-8625-F1F0894D4C4C}" srcId="{713617B3-B725-4B6C-926D-5D42D16D0853}" destId="{D9DE54C7-0BF1-4D68-AD8C-3D1020CB004B}" srcOrd="0" destOrd="0" parTransId="{16942D41-4990-4F17-B32F-EC3D15278FDC}" sibTransId="{A92B71F6-8740-443D-8C71-933D14229808}"/>
    <dgm:cxn modelId="{3E414432-47B7-400D-BF8D-D09C06A19393}" type="presOf" srcId="{BBE4F471-66BD-4C50-8811-531C75BF8A25}" destId="{505CEDE8-68E6-4683-86D2-A2427ABC2CC7}" srcOrd="0" destOrd="0" presId="urn:microsoft.com/office/officeart/2005/8/layout/list1"/>
    <dgm:cxn modelId="{BB015EEC-0CB7-463C-B1EB-4E4076D74444}" srcId="{D10CC520-F767-4FC3-8011-A69445B26FC0}" destId="{B2091CB1-F7C4-46DA-9053-97109173DF3D}" srcOrd="2" destOrd="0" parTransId="{3C618385-C8B0-4954-902C-6B4A61DF20D9}" sibTransId="{43CBD38F-B4A5-4963-B097-D51346A236EC}"/>
    <dgm:cxn modelId="{DACF67F4-2F0D-46A0-B442-E80AAAB85DDC}" type="presOf" srcId="{F525DC76-5BB1-4937-AAB2-C72A97452B6B}" destId="{CA3FF765-6109-4D6F-8404-7F31ECBE1122}" srcOrd="1" destOrd="0" presId="urn:microsoft.com/office/officeart/2005/8/layout/list1"/>
    <dgm:cxn modelId="{7F9C8DE5-A9BC-4128-AA6C-CA1CAF9A6190}" type="presOf" srcId="{D10CC520-F767-4FC3-8011-A69445B26FC0}" destId="{71D0BD7D-27B2-4F8F-99B3-B4099309B1EC}" srcOrd="1" destOrd="0" presId="urn:microsoft.com/office/officeart/2005/8/layout/list1"/>
    <dgm:cxn modelId="{8D3E26F3-8C7D-4DE1-BBAB-AD2D2C7C4EF4}" type="presOf" srcId="{3ACD548D-CF21-4C2A-B64E-874D971273E6}" destId="{1935EC31-957C-4075-B1BB-0B0BCAA68B2D}" srcOrd="0" destOrd="0" presId="urn:microsoft.com/office/officeart/2005/8/layout/list1"/>
    <dgm:cxn modelId="{5E903C27-DC5F-4E6A-837B-6A584F77E7F6}" type="presOf" srcId="{B2091CB1-F7C4-46DA-9053-97109173DF3D}" destId="{F49C7A2D-72B7-4BA5-B1D7-BE2C5747AFA5}" srcOrd="0" destOrd="2" presId="urn:microsoft.com/office/officeart/2005/8/layout/list1"/>
    <dgm:cxn modelId="{D1B94B79-C288-4515-A1DC-A9D5BCBCC7BA}" srcId="{3ACD548D-CF21-4C2A-B64E-874D971273E6}" destId="{F0DEE952-5AD1-4272-86C3-F639F749B857}" srcOrd="6" destOrd="0" parTransId="{71DCEAA4-50FB-45EC-AF3A-8E50FE7903A2}" sibTransId="{2CAC5B4B-F2B3-4B6B-8665-04EFB9F0E32C}"/>
    <dgm:cxn modelId="{794456B9-428C-41D7-8075-FC39861ABBA4}" type="presOf" srcId="{F0DEE952-5AD1-4272-86C3-F639F749B857}" destId="{0C7F1A9D-B040-43CB-862E-974E80F40E86}" srcOrd="0" destOrd="0" presId="urn:microsoft.com/office/officeart/2005/8/layout/list1"/>
    <dgm:cxn modelId="{3A6E6E93-0387-472D-97D8-F0C9710D53E4}" srcId="{3ACD548D-CF21-4C2A-B64E-874D971273E6}" destId="{7779EBB2-5892-415A-AFC2-58B49E0FB0F7}" srcOrd="4" destOrd="0" parTransId="{01CE4CE6-3E34-43D4-8E3A-A691362F7CED}" sibTransId="{F83F3BED-297B-4601-B44F-CCD9980AD3BE}"/>
    <dgm:cxn modelId="{F50F5D68-8B85-4B34-AABB-73EAD9D4F80D}" srcId="{F0DEE952-5AD1-4272-86C3-F639F749B857}" destId="{2E7973AA-3804-4ED3-A6F2-1A7F824D4B96}" srcOrd="0" destOrd="0" parTransId="{D78262D3-91E0-44A7-AD00-1D5A07D691FF}" sibTransId="{EA386E3B-484C-4FCB-A77C-B2414CDDF4A9}"/>
    <dgm:cxn modelId="{1C1F5983-478C-4F19-9341-E20EFDEF1772}" type="presOf" srcId="{D10CC520-F767-4FC3-8011-A69445B26FC0}" destId="{66143F3F-D5EE-4443-B5E4-62C473821A4B}" srcOrd="0" destOrd="0" presId="urn:microsoft.com/office/officeart/2005/8/layout/list1"/>
    <dgm:cxn modelId="{89EE08CC-5772-455F-95FA-789D6950EDDE}" type="presOf" srcId="{7779EBB2-5892-415A-AFC2-58B49E0FB0F7}" destId="{7E8B78DB-344B-4AB5-9703-E3F7007B901A}" srcOrd="0" destOrd="0" presId="urn:microsoft.com/office/officeart/2005/8/layout/list1"/>
    <dgm:cxn modelId="{F16CA4D7-48B3-4925-9F2F-6C4F0FB49F7A}" srcId="{3ACD548D-CF21-4C2A-B64E-874D971273E6}" destId="{BBE4F471-66BD-4C50-8811-531C75BF8A25}" srcOrd="1" destOrd="0" parTransId="{852675AE-9C97-402D-B40D-53C7A6C181B8}" sibTransId="{3B31F531-E6A8-4716-AAA6-4DB5E2630CE6}"/>
    <dgm:cxn modelId="{43DF855A-A850-4E4E-9284-31CF4297CCF5}" srcId="{D10CC520-F767-4FC3-8011-A69445B26FC0}" destId="{BF337BF9-1EB4-4E5A-B03F-0E55EE2C30C3}" srcOrd="3" destOrd="0" parTransId="{36688F97-C7FA-4E34-82EA-C93967D80A55}" sibTransId="{52A3D4CD-312B-4613-92ED-CDE41F8CD9CD}"/>
    <dgm:cxn modelId="{06697D9D-7F95-4176-BF05-6F4C2863B900}" type="presOf" srcId="{BF337BF9-1EB4-4E5A-B03F-0E55EE2C30C3}" destId="{F49C7A2D-72B7-4BA5-B1D7-BE2C5747AFA5}" srcOrd="0" destOrd="3" presId="urn:microsoft.com/office/officeart/2005/8/layout/list1"/>
    <dgm:cxn modelId="{00E253E2-D9D2-4E74-AAE4-CBBCE629F381}" type="presOf" srcId="{7779EBB2-5892-415A-AFC2-58B49E0FB0F7}" destId="{91852091-5E5E-4263-851B-474623A359A8}" srcOrd="1" destOrd="0" presId="urn:microsoft.com/office/officeart/2005/8/layout/list1"/>
    <dgm:cxn modelId="{43842BA5-95B4-46F3-AC1F-B7B08D8B4E36}" type="presOf" srcId="{0855EA12-11BD-4E68-88E2-D1EB68B6ED0A}" destId="{F49C7A2D-72B7-4BA5-B1D7-BE2C5747AFA5}" srcOrd="0" destOrd="1" presId="urn:microsoft.com/office/officeart/2005/8/layout/list1"/>
    <dgm:cxn modelId="{9C19F124-1FD9-4CBE-A917-959CAFCCB232}" srcId="{3ACD548D-CF21-4C2A-B64E-874D971273E6}" destId="{D10CC520-F767-4FC3-8011-A69445B26FC0}" srcOrd="3" destOrd="0" parTransId="{C972AB1D-7633-4819-821B-2EE0313AB319}" sibTransId="{2969A0A4-3A2E-434B-B9F0-6F4E6471B6E1}"/>
    <dgm:cxn modelId="{A3500C7B-FFA6-4CF0-8555-EB9F8167CD2B}" srcId="{3ACD548D-CF21-4C2A-B64E-874D971273E6}" destId="{713617B3-B725-4B6C-926D-5D42D16D0853}" srcOrd="5" destOrd="0" parTransId="{3D3FE848-84D6-48AC-BF60-ABD80E2E1A84}" sibTransId="{2C7EBCD6-8914-486C-9C14-F4751192D02D}"/>
    <dgm:cxn modelId="{C725AF91-D52A-462F-9027-471C94864881}" type="presOf" srcId="{E809E4A5-7E1D-44ED-AF8A-16E329717316}" destId="{C5F73A30-C5CE-4087-BFFB-1F56CA1E42D5}" srcOrd="0" destOrd="0" presId="urn:microsoft.com/office/officeart/2005/8/layout/list1"/>
    <dgm:cxn modelId="{5F0BBBD3-384D-408D-BA73-C5B6C6C25D9A}" type="presOf" srcId="{F525DC76-5BB1-4937-AAB2-C72A97452B6B}" destId="{73408F72-4A4C-4F5D-A687-187E8A4D7088}" srcOrd="0" destOrd="0" presId="urn:microsoft.com/office/officeart/2005/8/layout/list1"/>
    <dgm:cxn modelId="{3FC7E54B-FE9A-4AA2-B9D0-8FA5BB389169}" type="presOf" srcId="{BBE4F471-66BD-4C50-8811-531C75BF8A25}" destId="{D4A9572F-70B1-4376-A6F2-4D429193A6CE}" srcOrd="1" destOrd="0" presId="urn:microsoft.com/office/officeart/2005/8/layout/list1"/>
    <dgm:cxn modelId="{ECCDD92E-8224-4C74-889C-6BDB004B945B}" type="presOf" srcId="{9CCF93C3-23FA-4C29-A255-12F694252087}" destId="{F49C7A2D-72B7-4BA5-B1D7-BE2C5747AFA5}" srcOrd="0" destOrd="0" presId="urn:microsoft.com/office/officeart/2005/8/layout/list1"/>
    <dgm:cxn modelId="{19FA1DD4-19CF-4EA8-A9FF-F2ED24D4F8D2}" type="presOf" srcId="{713617B3-B725-4B6C-926D-5D42D16D0853}" destId="{401B879C-C6B2-4B7F-813A-F68C0ECF7D6D}" srcOrd="1" destOrd="0" presId="urn:microsoft.com/office/officeart/2005/8/layout/list1"/>
    <dgm:cxn modelId="{37300496-FEFD-4890-A3B0-F14804249E34}" type="presOf" srcId="{F0DEE952-5AD1-4272-86C3-F639F749B857}" destId="{BABE1D01-2F9D-41C3-875B-BA69C7A2041E}" srcOrd="1" destOrd="0" presId="urn:microsoft.com/office/officeart/2005/8/layout/list1"/>
    <dgm:cxn modelId="{C5662929-9F81-4776-BB89-B222469113A5}" type="presOf" srcId="{7BA88341-B0DD-4250-A797-6E5538768DA2}" destId="{DFB7BACE-9AEF-44E7-A17E-A6037E1D6134}" srcOrd="1" destOrd="0" presId="urn:microsoft.com/office/officeart/2005/8/layout/list1"/>
    <dgm:cxn modelId="{199BD76D-CCBA-4C37-8728-F502867EE3E6}" srcId="{D10CC520-F767-4FC3-8011-A69445B26FC0}" destId="{0855EA12-11BD-4E68-88E2-D1EB68B6ED0A}" srcOrd="1" destOrd="0" parTransId="{93024C91-30D1-4041-841B-81C38CD7190D}" sibTransId="{2FB6765B-F189-493B-AE27-049A95A54AD9}"/>
    <dgm:cxn modelId="{8B46D80C-7BED-4E2A-BC0C-F2161F5D173B}" type="presOf" srcId="{C5D1192A-3E7A-47DA-B7C7-EF212C500F5E}" destId="{82145C58-6ED7-4E37-9843-7673AA7FC060}" srcOrd="0" destOrd="0" presId="urn:microsoft.com/office/officeart/2005/8/layout/list1"/>
    <dgm:cxn modelId="{F2BB8C73-CE60-415B-B75C-79E003FA9BA5}" srcId="{7779EBB2-5892-415A-AFC2-58B49E0FB0F7}" destId="{C5D1192A-3E7A-47DA-B7C7-EF212C500F5E}" srcOrd="0" destOrd="0" parTransId="{CA556020-01BA-48EB-84CD-0F0EC3B4E099}" sibTransId="{01F1A763-B77E-4635-B234-03EF2CE5BF3B}"/>
    <dgm:cxn modelId="{B0E300B5-5049-497F-B5B9-66B4A791E9AC}" srcId="{3ACD548D-CF21-4C2A-B64E-874D971273E6}" destId="{7BA88341-B0DD-4250-A797-6E5538768DA2}" srcOrd="2" destOrd="0" parTransId="{2FB52E44-BE2F-4D98-A1DE-EF7A4E5D1DCE}" sibTransId="{99B921AD-C9C1-46DE-982D-2CE35D37B5B6}"/>
    <dgm:cxn modelId="{61F691EB-E7A7-45AE-A170-1C3EAFE9D4A2}" srcId="{7BA88341-B0DD-4250-A797-6E5538768DA2}" destId="{FE5A8B37-B070-4463-8FDA-B35833247AFE}" srcOrd="0" destOrd="0" parTransId="{F75C1BCA-EC94-44EE-8245-3985C5C07080}" sibTransId="{1C006990-B20F-4D13-AE75-0B5AA35A1E8F}"/>
    <dgm:cxn modelId="{D5FE56E3-B1B3-48D5-80B1-B7E816C7A9BC}" type="presOf" srcId="{FE5A8B37-B070-4463-8FDA-B35833247AFE}" destId="{EC49ACA1-1DD8-4579-A138-D8BD10EC0725}" srcOrd="0" destOrd="0" presId="urn:microsoft.com/office/officeart/2005/8/layout/list1"/>
    <dgm:cxn modelId="{FF549223-BBE3-4059-909B-58D876D8BF63}" srcId="{D10CC520-F767-4FC3-8011-A69445B26FC0}" destId="{9CCF93C3-23FA-4C29-A255-12F694252087}" srcOrd="0" destOrd="0" parTransId="{26F492CB-D8C1-4B50-A8A8-F70DC5CEEA04}" sibTransId="{D64536E0-E97D-4289-A0F3-AA0225ACF7CF}"/>
    <dgm:cxn modelId="{BFE28911-A01E-4334-886B-48E9F220C170}" type="presOf" srcId="{7BA88341-B0DD-4250-A797-6E5538768DA2}" destId="{128D7EAD-217D-4FD1-A133-DE349E4AFB8F}" srcOrd="0" destOrd="0" presId="urn:microsoft.com/office/officeart/2005/8/layout/list1"/>
    <dgm:cxn modelId="{B5F1EF30-AC40-4E2A-B57C-7CAC0BA590F5}" type="presOf" srcId="{2E7973AA-3804-4ED3-A6F2-1A7F824D4B96}" destId="{8F7CBBDA-4215-43AE-BC9A-2EF9DAFAD6B5}" srcOrd="0" destOrd="0" presId="urn:microsoft.com/office/officeart/2005/8/layout/list1"/>
    <dgm:cxn modelId="{70DDF998-ABEC-4447-AA0B-892926531EFC}" type="presParOf" srcId="{1935EC31-957C-4075-B1BB-0B0BCAA68B2D}" destId="{671B6CF8-0BD6-42C4-8D5E-04C5E523FE01}" srcOrd="0" destOrd="0" presId="urn:microsoft.com/office/officeart/2005/8/layout/list1"/>
    <dgm:cxn modelId="{ABA9ADA5-970E-4702-8DBA-28B347062B40}" type="presParOf" srcId="{671B6CF8-0BD6-42C4-8D5E-04C5E523FE01}" destId="{73408F72-4A4C-4F5D-A687-187E8A4D7088}" srcOrd="0" destOrd="0" presId="urn:microsoft.com/office/officeart/2005/8/layout/list1"/>
    <dgm:cxn modelId="{96ED9C0E-ACC1-42D2-8FAD-D422D9DFBFB6}" type="presParOf" srcId="{671B6CF8-0BD6-42C4-8D5E-04C5E523FE01}" destId="{CA3FF765-6109-4D6F-8404-7F31ECBE1122}" srcOrd="1" destOrd="0" presId="urn:microsoft.com/office/officeart/2005/8/layout/list1"/>
    <dgm:cxn modelId="{627A7F04-0DFE-451E-B401-24EE78C15D7E}" type="presParOf" srcId="{1935EC31-957C-4075-B1BB-0B0BCAA68B2D}" destId="{FC1A9DAF-5F19-44C3-9783-E8676CF56B24}" srcOrd="1" destOrd="0" presId="urn:microsoft.com/office/officeart/2005/8/layout/list1"/>
    <dgm:cxn modelId="{B77FF8A1-6314-435F-926E-D2833BA9672C}" type="presParOf" srcId="{1935EC31-957C-4075-B1BB-0B0BCAA68B2D}" destId="{9558E48E-2514-4D41-9C21-2B4DB2B2E263}" srcOrd="2" destOrd="0" presId="urn:microsoft.com/office/officeart/2005/8/layout/list1"/>
    <dgm:cxn modelId="{D7EA755F-F222-4FA4-8BCD-4E468BB94828}" type="presParOf" srcId="{1935EC31-957C-4075-B1BB-0B0BCAA68B2D}" destId="{FB318B55-8483-4351-89E2-13922A034A53}" srcOrd="3" destOrd="0" presId="urn:microsoft.com/office/officeart/2005/8/layout/list1"/>
    <dgm:cxn modelId="{97C395D0-C941-4FD3-AF5E-69F5DBC194A2}" type="presParOf" srcId="{1935EC31-957C-4075-B1BB-0B0BCAA68B2D}" destId="{DA5F202B-DAE4-4038-B01E-4BFDA236550D}" srcOrd="4" destOrd="0" presId="urn:microsoft.com/office/officeart/2005/8/layout/list1"/>
    <dgm:cxn modelId="{CD124AEF-822B-41C6-8D2B-007989331BC4}" type="presParOf" srcId="{DA5F202B-DAE4-4038-B01E-4BFDA236550D}" destId="{505CEDE8-68E6-4683-86D2-A2427ABC2CC7}" srcOrd="0" destOrd="0" presId="urn:microsoft.com/office/officeart/2005/8/layout/list1"/>
    <dgm:cxn modelId="{68F632BD-9D4E-4BB7-B98F-A2B5A1F6B4F9}" type="presParOf" srcId="{DA5F202B-DAE4-4038-B01E-4BFDA236550D}" destId="{D4A9572F-70B1-4376-A6F2-4D429193A6CE}" srcOrd="1" destOrd="0" presId="urn:microsoft.com/office/officeart/2005/8/layout/list1"/>
    <dgm:cxn modelId="{A4565E68-4CDB-4C69-A168-7EA383D49C11}" type="presParOf" srcId="{1935EC31-957C-4075-B1BB-0B0BCAA68B2D}" destId="{C2158DEB-F697-44A0-8D5B-89605637E7F8}" srcOrd="5" destOrd="0" presId="urn:microsoft.com/office/officeart/2005/8/layout/list1"/>
    <dgm:cxn modelId="{9B31EB48-9AFE-4105-8C25-408079B0A7D2}" type="presParOf" srcId="{1935EC31-957C-4075-B1BB-0B0BCAA68B2D}" destId="{C5F73A30-C5CE-4087-BFFB-1F56CA1E42D5}" srcOrd="6" destOrd="0" presId="urn:microsoft.com/office/officeart/2005/8/layout/list1"/>
    <dgm:cxn modelId="{C3C27B75-60DC-4922-A046-DABDDAC1C29D}" type="presParOf" srcId="{1935EC31-957C-4075-B1BB-0B0BCAA68B2D}" destId="{67F29AB0-073D-4E7E-8CCB-4EFCDB08E770}" srcOrd="7" destOrd="0" presId="urn:microsoft.com/office/officeart/2005/8/layout/list1"/>
    <dgm:cxn modelId="{56094DA2-67ED-4BD4-8DD8-38243318C935}" type="presParOf" srcId="{1935EC31-957C-4075-B1BB-0B0BCAA68B2D}" destId="{FCD72931-8737-4272-B05C-02ED30B06242}" srcOrd="8" destOrd="0" presId="urn:microsoft.com/office/officeart/2005/8/layout/list1"/>
    <dgm:cxn modelId="{EA6FDC95-A6CA-4633-B3C0-A38C3070DD71}" type="presParOf" srcId="{FCD72931-8737-4272-B05C-02ED30B06242}" destId="{128D7EAD-217D-4FD1-A133-DE349E4AFB8F}" srcOrd="0" destOrd="0" presId="urn:microsoft.com/office/officeart/2005/8/layout/list1"/>
    <dgm:cxn modelId="{0415F571-FF44-43C8-9438-9B2431F89AAA}" type="presParOf" srcId="{FCD72931-8737-4272-B05C-02ED30B06242}" destId="{DFB7BACE-9AEF-44E7-A17E-A6037E1D6134}" srcOrd="1" destOrd="0" presId="urn:microsoft.com/office/officeart/2005/8/layout/list1"/>
    <dgm:cxn modelId="{7F5E1E54-C3AA-4F7B-8D2E-BF71C5C3EBF7}" type="presParOf" srcId="{1935EC31-957C-4075-B1BB-0B0BCAA68B2D}" destId="{377C01A8-1CDD-4378-A189-A08942A22E39}" srcOrd="9" destOrd="0" presId="urn:microsoft.com/office/officeart/2005/8/layout/list1"/>
    <dgm:cxn modelId="{7D882C6E-E583-4CE0-8FC8-9C41BBC48C5D}" type="presParOf" srcId="{1935EC31-957C-4075-B1BB-0B0BCAA68B2D}" destId="{EC49ACA1-1DD8-4579-A138-D8BD10EC0725}" srcOrd="10" destOrd="0" presId="urn:microsoft.com/office/officeart/2005/8/layout/list1"/>
    <dgm:cxn modelId="{B1D59618-1076-4D16-98C7-F3B44E9EE911}" type="presParOf" srcId="{1935EC31-957C-4075-B1BB-0B0BCAA68B2D}" destId="{404DF41F-3050-4E02-A324-D82215856B6C}" srcOrd="11" destOrd="0" presId="urn:microsoft.com/office/officeart/2005/8/layout/list1"/>
    <dgm:cxn modelId="{1BC1E585-1DD9-4466-9E46-A94658CC6B34}" type="presParOf" srcId="{1935EC31-957C-4075-B1BB-0B0BCAA68B2D}" destId="{1A3EB83A-FD35-4F34-B48A-7EDA01C216B7}" srcOrd="12" destOrd="0" presId="urn:microsoft.com/office/officeart/2005/8/layout/list1"/>
    <dgm:cxn modelId="{D6FC9BA4-9472-443E-9655-664347B491CC}" type="presParOf" srcId="{1A3EB83A-FD35-4F34-B48A-7EDA01C216B7}" destId="{66143F3F-D5EE-4443-B5E4-62C473821A4B}" srcOrd="0" destOrd="0" presId="urn:microsoft.com/office/officeart/2005/8/layout/list1"/>
    <dgm:cxn modelId="{3E3F9E9A-7A4A-4DF5-9F33-F28F861E146C}" type="presParOf" srcId="{1A3EB83A-FD35-4F34-B48A-7EDA01C216B7}" destId="{71D0BD7D-27B2-4F8F-99B3-B4099309B1EC}" srcOrd="1" destOrd="0" presId="urn:microsoft.com/office/officeart/2005/8/layout/list1"/>
    <dgm:cxn modelId="{047CBC7F-6675-4AA7-A52A-8166937BD5AF}" type="presParOf" srcId="{1935EC31-957C-4075-B1BB-0B0BCAA68B2D}" destId="{ECDF0EA9-9A7F-4525-B154-4928055BE656}" srcOrd="13" destOrd="0" presId="urn:microsoft.com/office/officeart/2005/8/layout/list1"/>
    <dgm:cxn modelId="{8A3FA659-2485-4179-8C4D-EF4334792E77}" type="presParOf" srcId="{1935EC31-957C-4075-B1BB-0B0BCAA68B2D}" destId="{F49C7A2D-72B7-4BA5-B1D7-BE2C5747AFA5}" srcOrd="14" destOrd="0" presId="urn:microsoft.com/office/officeart/2005/8/layout/list1"/>
    <dgm:cxn modelId="{BCF1C92F-A2CC-4856-8CD4-76D8933FA4DD}" type="presParOf" srcId="{1935EC31-957C-4075-B1BB-0B0BCAA68B2D}" destId="{8729EB15-C65E-4182-9471-89C2B048CC53}" srcOrd="15" destOrd="0" presId="urn:microsoft.com/office/officeart/2005/8/layout/list1"/>
    <dgm:cxn modelId="{0233D14C-8323-45E3-B969-DCF7B59F43A4}" type="presParOf" srcId="{1935EC31-957C-4075-B1BB-0B0BCAA68B2D}" destId="{0696BE93-0B2E-4BF6-9593-631AC758BEF9}" srcOrd="16" destOrd="0" presId="urn:microsoft.com/office/officeart/2005/8/layout/list1"/>
    <dgm:cxn modelId="{4122DA54-745E-4A60-90AD-EB733A54B68B}" type="presParOf" srcId="{0696BE93-0B2E-4BF6-9593-631AC758BEF9}" destId="{7E8B78DB-344B-4AB5-9703-E3F7007B901A}" srcOrd="0" destOrd="0" presId="urn:microsoft.com/office/officeart/2005/8/layout/list1"/>
    <dgm:cxn modelId="{328A8C32-91AE-4571-8D38-C754D17BBF2E}" type="presParOf" srcId="{0696BE93-0B2E-4BF6-9593-631AC758BEF9}" destId="{91852091-5E5E-4263-851B-474623A359A8}" srcOrd="1" destOrd="0" presId="urn:microsoft.com/office/officeart/2005/8/layout/list1"/>
    <dgm:cxn modelId="{4FED62EB-52D3-47D9-B310-D2F3C76F1509}" type="presParOf" srcId="{1935EC31-957C-4075-B1BB-0B0BCAA68B2D}" destId="{B38882EA-83CA-44C5-933E-57E07D778F81}" srcOrd="17" destOrd="0" presId="urn:microsoft.com/office/officeart/2005/8/layout/list1"/>
    <dgm:cxn modelId="{A80970E3-AE05-40FA-BCAE-DFB1F81CD90C}" type="presParOf" srcId="{1935EC31-957C-4075-B1BB-0B0BCAA68B2D}" destId="{82145C58-6ED7-4E37-9843-7673AA7FC060}" srcOrd="18" destOrd="0" presId="urn:microsoft.com/office/officeart/2005/8/layout/list1"/>
    <dgm:cxn modelId="{513FAA3F-B5CE-4CBC-A3D0-5BDD80B1332E}" type="presParOf" srcId="{1935EC31-957C-4075-B1BB-0B0BCAA68B2D}" destId="{C995861C-EE88-4819-8E91-22CADA8453F5}" srcOrd="19" destOrd="0" presId="urn:microsoft.com/office/officeart/2005/8/layout/list1"/>
    <dgm:cxn modelId="{3B47F37A-C42D-480F-AA27-98707284C5B5}" type="presParOf" srcId="{1935EC31-957C-4075-B1BB-0B0BCAA68B2D}" destId="{10517834-A1E6-4FA1-9D9C-A2548DBC8B0E}" srcOrd="20" destOrd="0" presId="urn:microsoft.com/office/officeart/2005/8/layout/list1"/>
    <dgm:cxn modelId="{F9F6A50E-D08D-4B98-B014-80A36FA3DC22}" type="presParOf" srcId="{10517834-A1E6-4FA1-9D9C-A2548DBC8B0E}" destId="{7031AD3A-CD06-47A6-B6BD-5BF0E9148413}" srcOrd="0" destOrd="0" presId="urn:microsoft.com/office/officeart/2005/8/layout/list1"/>
    <dgm:cxn modelId="{B588BFE1-2E85-40CC-9EB3-E35097AD6D3A}" type="presParOf" srcId="{10517834-A1E6-4FA1-9D9C-A2548DBC8B0E}" destId="{401B879C-C6B2-4B7F-813A-F68C0ECF7D6D}" srcOrd="1" destOrd="0" presId="urn:microsoft.com/office/officeart/2005/8/layout/list1"/>
    <dgm:cxn modelId="{F544981A-925F-4E7E-B32F-D521EA6A7C02}" type="presParOf" srcId="{1935EC31-957C-4075-B1BB-0B0BCAA68B2D}" destId="{24860342-7EB3-42C3-9A50-6544A6009D4F}" srcOrd="21" destOrd="0" presId="urn:microsoft.com/office/officeart/2005/8/layout/list1"/>
    <dgm:cxn modelId="{2DCE296F-E50B-4F77-91F1-31ABAC15D6B6}" type="presParOf" srcId="{1935EC31-957C-4075-B1BB-0B0BCAA68B2D}" destId="{5C1CEAE6-98C9-4944-930C-4E82F434CA57}" srcOrd="22" destOrd="0" presId="urn:microsoft.com/office/officeart/2005/8/layout/list1"/>
    <dgm:cxn modelId="{1E03D8E7-43F5-4AE8-AE99-3FF4D8C2E328}" type="presParOf" srcId="{1935EC31-957C-4075-B1BB-0B0BCAA68B2D}" destId="{77A7A146-2A14-4406-979A-698760D768FC}" srcOrd="23" destOrd="0" presId="urn:microsoft.com/office/officeart/2005/8/layout/list1"/>
    <dgm:cxn modelId="{503921E1-95DE-4BF4-8E73-11359894374A}" type="presParOf" srcId="{1935EC31-957C-4075-B1BB-0B0BCAA68B2D}" destId="{E11A0054-EE75-474E-B0E0-E681072AB272}" srcOrd="24" destOrd="0" presId="urn:microsoft.com/office/officeart/2005/8/layout/list1"/>
    <dgm:cxn modelId="{9ECE4C6A-A73A-4E69-A2E2-70C39118E552}" type="presParOf" srcId="{E11A0054-EE75-474E-B0E0-E681072AB272}" destId="{0C7F1A9D-B040-43CB-862E-974E80F40E86}" srcOrd="0" destOrd="0" presId="urn:microsoft.com/office/officeart/2005/8/layout/list1"/>
    <dgm:cxn modelId="{72F80912-F60B-4FD1-B809-0FF37D91C6C7}" type="presParOf" srcId="{E11A0054-EE75-474E-B0E0-E681072AB272}" destId="{BABE1D01-2F9D-41C3-875B-BA69C7A2041E}" srcOrd="1" destOrd="0" presId="urn:microsoft.com/office/officeart/2005/8/layout/list1"/>
    <dgm:cxn modelId="{1EFD2F9F-5849-4113-AD58-4ED8B1EFF03B}" type="presParOf" srcId="{1935EC31-957C-4075-B1BB-0B0BCAA68B2D}" destId="{C69485C8-4DC2-4FA9-97D8-7E75B8EEF821}" srcOrd="25" destOrd="0" presId="urn:microsoft.com/office/officeart/2005/8/layout/list1"/>
    <dgm:cxn modelId="{45983332-AFDA-4812-957B-95D374D421F6}" type="presParOf" srcId="{1935EC31-957C-4075-B1BB-0B0BCAA68B2D}" destId="{8F7CBBDA-4215-43AE-BC9A-2EF9DAFAD6B5}" srcOrd="26" destOrd="0" presId="urn:microsoft.com/office/officeart/2005/8/layout/list1"/>
  </dgm:cxnLst>
  <dgm:bg/>
  <dgm:whole/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7BA9A672-4F42-4CF3-A3C3-9B8D1B80CBA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C74ED9A6-4AA8-4E7E-8FED-1D339C0CC412}">
      <dgm:prSet phldrT="[Metin]"/>
      <dgm:spPr>
        <a:solidFill>
          <a:schemeClr val="tx1"/>
        </a:solidFill>
      </dgm:spPr>
      <dgm:t>
        <a:bodyPr/>
        <a:lstStyle/>
        <a:p>
          <a:r>
            <a:rPr lang="tr-TR" b="1" dirty="0" smtClean="0"/>
            <a:t>İklim daha elverişli</a:t>
          </a:r>
          <a:endParaRPr lang="tr-TR" b="1" dirty="0"/>
        </a:p>
      </dgm:t>
    </dgm:pt>
    <dgm:pt modelId="{99C6C7E7-1258-4C39-B92F-905E57C0CFAF}" type="parTrans" cxnId="{E17DBDB7-8149-498D-B54A-2194A8CCB360}">
      <dgm:prSet/>
      <dgm:spPr/>
      <dgm:t>
        <a:bodyPr/>
        <a:lstStyle/>
        <a:p>
          <a:endParaRPr lang="tr-TR"/>
        </a:p>
      </dgm:t>
    </dgm:pt>
    <dgm:pt modelId="{A7EB22E6-4ACF-4E4B-8F35-36DA9076678B}" type="sibTrans" cxnId="{E17DBDB7-8149-498D-B54A-2194A8CCB360}">
      <dgm:prSet/>
      <dgm:spPr/>
      <dgm:t>
        <a:bodyPr/>
        <a:lstStyle/>
        <a:p>
          <a:endParaRPr lang="tr-TR"/>
        </a:p>
      </dgm:t>
    </dgm:pt>
    <dgm:pt modelId="{125814B8-9376-4BCA-A0F2-24E87A0C6A09}">
      <dgm:prSet phldrT="[Metin]"/>
      <dgm:spPr>
        <a:solidFill>
          <a:schemeClr val="tx1"/>
        </a:solidFill>
      </dgm:spPr>
      <dgm:t>
        <a:bodyPr/>
        <a:lstStyle/>
        <a:p>
          <a:r>
            <a:rPr lang="tr-TR" b="1" dirty="0" smtClean="0"/>
            <a:t>Soy ağacı</a:t>
          </a:r>
          <a:endParaRPr lang="tr-TR" b="1" dirty="0"/>
        </a:p>
      </dgm:t>
    </dgm:pt>
    <dgm:pt modelId="{EA6C751C-5ED6-4CE1-96CC-C1947A8DC0BA}" type="parTrans" cxnId="{EA880A34-903E-4A5F-88E1-5254BFACF42F}">
      <dgm:prSet/>
      <dgm:spPr/>
      <dgm:t>
        <a:bodyPr/>
        <a:lstStyle/>
        <a:p>
          <a:endParaRPr lang="tr-TR"/>
        </a:p>
      </dgm:t>
    </dgm:pt>
    <dgm:pt modelId="{9AE1E3D7-8399-41EF-9086-B09C2989B0D8}" type="sibTrans" cxnId="{EA880A34-903E-4A5F-88E1-5254BFACF42F}">
      <dgm:prSet/>
      <dgm:spPr/>
      <dgm:t>
        <a:bodyPr/>
        <a:lstStyle/>
        <a:p>
          <a:endParaRPr lang="tr-TR"/>
        </a:p>
      </dgm:t>
    </dgm:pt>
    <dgm:pt modelId="{F7A0EF0A-5E8D-4A53-9E4F-7D4EAC82622B}">
      <dgm:prSet phldrT="[Metin]"/>
      <dgm:spPr>
        <a:solidFill>
          <a:schemeClr val="tx1"/>
        </a:solidFill>
      </dgm:spPr>
      <dgm:t>
        <a:bodyPr/>
        <a:lstStyle/>
        <a:p>
          <a:r>
            <a:rPr lang="tr-TR" b="1" dirty="0" smtClean="0"/>
            <a:t>Yaşam Tarzı</a:t>
          </a:r>
          <a:endParaRPr lang="tr-TR" b="1" dirty="0"/>
        </a:p>
      </dgm:t>
    </dgm:pt>
    <dgm:pt modelId="{2B62996B-CEA5-4078-8560-AAC4CD01AC8E}" type="parTrans" cxnId="{340417DD-D64B-4BE1-8155-068F9ED44BBD}">
      <dgm:prSet/>
      <dgm:spPr/>
      <dgm:t>
        <a:bodyPr/>
        <a:lstStyle/>
        <a:p>
          <a:endParaRPr lang="tr-TR"/>
        </a:p>
      </dgm:t>
    </dgm:pt>
    <dgm:pt modelId="{F293EFE1-7EF9-491F-9140-5CF60FA03E03}" type="sibTrans" cxnId="{340417DD-D64B-4BE1-8155-068F9ED44BBD}">
      <dgm:prSet/>
      <dgm:spPr/>
      <dgm:t>
        <a:bodyPr/>
        <a:lstStyle/>
        <a:p>
          <a:endParaRPr lang="tr-TR"/>
        </a:p>
      </dgm:t>
    </dgm:pt>
    <dgm:pt modelId="{312868F1-3602-4B65-9B25-E00964569065}">
      <dgm:prSet phldrT="[Metin]"/>
      <dgm:spPr>
        <a:solidFill>
          <a:schemeClr val="tx1"/>
        </a:solidFill>
      </dgm:spPr>
      <dgm:t>
        <a:bodyPr/>
        <a:lstStyle/>
        <a:p>
          <a:r>
            <a:rPr lang="tr-TR" b="1" dirty="0" smtClean="0"/>
            <a:t>Beyin hacmi</a:t>
          </a:r>
          <a:endParaRPr lang="tr-TR" b="1" dirty="0"/>
        </a:p>
      </dgm:t>
    </dgm:pt>
    <dgm:pt modelId="{301A6AA1-9782-4729-B73A-48EA17212A51}" type="parTrans" cxnId="{F8B8BBC2-7916-48AC-B80D-68B66CC8B087}">
      <dgm:prSet/>
      <dgm:spPr/>
      <dgm:t>
        <a:bodyPr/>
        <a:lstStyle/>
        <a:p>
          <a:endParaRPr lang="tr-TR"/>
        </a:p>
      </dgm:t>
    </dgm:pt>
    <dgm:pt modelId="{4772A09D-F2EB-4AD2-A157-D4D0583317CD}" type="sibTrans" cxnId="{F8B8BBC2-7916-48AC-B80D-68B66CC8B087}">
      <dgm:prSet/>
      <dgm:spPr/>
      <dgm:t>
        <a:bodyPr/>
        <a:lstStyle/>
        <a:p>
          <a:endParaRPr lang="tr-TR"/>
        </a:p>
      </dgm:t>
    </dgm:pt>
    <dgm:pt modelId="{73FF0810-60D9-4ACC-96F0-2EF4EC9A7B89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err="1" smtClean="0"/>
            <a:t>Younger</a:t>
          </a:r>
          <a:r>
            <a:rPr lang="tr-TR" dirty="0" smtClean="0"/>
            <a:t> </a:t>
          </a:r>
          <a:r>
            <a:rPr lang="tr-TR" dirty="0" err="1" smtClean="0"/>
            <a:t>Dryas</a:t>
          </a:r>
          <a:r>
            <a:rPr lang="tr-TR" dirty="0" smtClean="0"/>
            <a:t> Buzulu (12-10 bin </a:t>
          </a:r>
          <a:r>
            <a:rPr lang="tr-TR" dirty="0" err="1" smtClean="0"/>
            <a:t>yö</a:t>
          </a:r>
          <a:r>
            <a:rPr lang="tr-TR" dirty="0" smtClean="0"/>
            <a:t>)</a:t>
          </a:r>
          <a:endParaRPr lang="tr-TR" dirty="0"/>
        </a:p>
      </dgm:t>
    </dgm:pt>
    <dgm:pt modelId="{008D7A78-6D26-4101-BAFB-B3263E357058}" type="parTrans" cxnId="{37B6B147-F019-485E-B8D0-32D2FADD92B1}">
      <dgm:prSet/>
      <dgm:spPr/>
      <dgm:t>
        <a:bodyPr/>
        <a:lstStyle/>
        <a:p>
          <a:endParaRPr lang="tr-TR"/>
        </a:p>
      </dgm:t>
    </dgm:pt>
    <dgm:pt modelId="{C11BFAEA-BB99-478F-B6B7-585D22109F25}" type="sibTrans" cxnId="{37B6B147-F019-485E-B8D0-32D2FADD92B1}">
      <dgm:prSet/>
      <dgm:spPr/>
      <dgm:t>
        <a:bodyPr/>
        <a:lstStyle/>
        <a:p>
          <a:endParaRPr lang="tr-TR"/>
        </a:p>
      </dgm:t>
    </dgm:pt>
    <dgm:pt modelId="{B392E4F7-F198-4C49-980E-B87D5119E796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Göreceli daha stabil</a:t>
          </a:r>
          <a:endParaRPr lang="tr-TR" dirty="0"/>
        </a:p>
      </dgm:t>
    </dgm:pt>
    <dgm:pt modelId="{DDCD92BD-938E-4F02-869A-0EAC99B37B69}" type="parTrans" cxnId="{4398AB34-491A-4A1E-ADFB-71EC824EEAF7}">
      <dgm:prSet/>
      <dgm:spPr/>
      <dgm:t>
        <a:bodyPr/>
        <a:lstStyle/>
        <a:p>
          <a:endParaRPr lang="tr-TR"/>
        </a:p>
      </dgm:t>
    </dgm:pt>
    <dgm:pt modelId="{1DEBB413-C70E-41D1-AC51-6F9FDF53B87C}" type="sibTrans" cxnId="{4398AB34-491A-4A1E-ADFB-71EC824EEAF7}">
      <dgm:prSet/>
      <dgm:spPr/>
      <dgm:t>
        <a:bodyPr/>
        <a:lstStyle/>
        <a:p>
          <a:endParaRPr lang="tr-TR"/>
        </a:p>
      </dgm:t>
    </dgm:pt>
    <dgm:pt modelId="{D0A7142E-936B-4CC9-AACE-764B82169344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H.</a:t>
          </a:r>
          <a:r>
            <a:rPr lang="tr-TR" dirty="0" err="1" smtClean="0"/>
            <a:t>Sapiens</a:t>
          </a:r>
          <a:r>
            <a:rPr lang="tr-TR" dirty="0" smtClean="0"/>
            <a:t> </a:t>
          </a:r>
          <a:r>
            <a:rPr lang="tr-TR" dirty="0" err="1" smtClean="0"/>
            <a:t>Sapiens</a:t>
          </a:r>
          <a:endParaRPr lang="tr-TR" dirty="0"/>
        </a:p>
      </dgm:t>
    </dgm:pt>
    <dgm:pt modelId="{531EEA29-6D64-4D85-ACA9-6621257B81DA}" type="parTrans" cxnId="{5E75F39C-180C-4726-96C2-F9955783C806}">
      <dgm:prSet/>
      <dgm:spPr/>
      <dgm:t>
        <a:bodyPr/>
        <a:lstStyle/>
        <a:p>
          <a:endParaRPr lang="tr-TR"/>
        </a:p>
      </dgm:t>
    </dgm:pt>
    <dgm:pt modelId="{3867215F-1B42-4D50-B837-562D5269AAF8}" type="sibTrans" cxnId="{5E75F39C-180C-4726-96C2-F9955783C806}">
      <dgm:prSet/>
      <dgm:spPr/>
      <dgm:t>
        <a:bodyPr/>
        <a:lstStyle/>
        <a:p>
          <a:endParaRPr lang="tr-TR"/>
        </a:p>
      </dgm:t>
    </dgm:pt>
    <dgm:pt modelId="{0D6E5EED-5D2B-4FC6-8B0B-F08D265C274E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Tarım-çiftçi, çoban</a:t>
          </a:r>
          <a:endParaRPr lang="tr-TR" dirty="0"/>
        </a:p>
      </dgm:t>
    </dgm:pt>
    <dgm:pt modelId="{B46A20AA-292C-4063-B889-147A4E828F09}" type="parTrans" cxnId="{1A07588C-AD69-407C-A13D-2F34644C8073}">
      <dgm:prSet/>
      <dgm:spPr/>
      <dgm:t>
        <a:bodyPr/>
        <a:lstStyle/>
        <a:p>
          <a:endParaRPr lang="tr-TR"/>
        </a:p>
      </dgm:t>
    </dgm:pt>
    <dgm:pt modelId="{19B10E80-2E03-40EC-996A-849AC3580535}" type="sibTrans" cxnId="{1A07588C-AD69-407C-A13D-2F34644C8073}">
      <dgm:prSet/>
      <dgm:spPr/>
      <dgm:t>
        <a:bodyPr/>
        <a:lstStyle/>
        <a:p>
          <a:endParaRPr lang="tr-TR"/>
        </a:p>
      </dgm:t>
    </dgm:pt>
    <dgm:pt modelId="{B7F7DDCC-ED94-4C52-ADFD-6628483484F5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Sosyal sınıflaşma-eşitsizlik </a:t>
          </a:r>
          <a:endParaRPr lang="tr-TR" dirty="0"/>
        </a:p>
      </dgm:t>
    </dgm:pt>
    <dgm:pt modelId="{F0BA4794-F1EE-43A8-BC38-C8828BDAC711}" type="parTrans" cxnId="{0610BF9E-E61D-42CC-B483-E127B1A25CC8}">
      <dgm:prSet/>
      <dgm:spPr/>
      <dgm:t>
        <a:bodyPr/>
        <a:lstStyle/>
        <a:p>
          <a:endParaRPr lang="tr-TR"/>
        </a:p>
      </dgm:t>
    </dgm:pt>
    <dgm:pt modelId="{BA4FF628-C4B7-434E-A6E0-6C9BE4679C83}" type="sibTrans" cxnId="{0610BF9E-E61D-42CC-B483-E127B1A25CC8}">
      <dgm:prSet/>
      <dgm:spPr/>
      <dgm:t>
        <a:bodyPr/>
        <a:lstStyle/>
        <a:p>
          <a:endParaRPr lang="tr-TR"/>
        </a:p>
      </dgm:t>
    </dgm:pt>
    <dgm:pt modelId="{30FA525E-EE62-479A-B4B5-254CD03BF38F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Yerleşik yaşam-uygarlıklar</a:t>
          </a:r>
          <a:endParaRPr lang="tr-TR" dirty="0"/>
        </a:p>
      </dgm:t>
    </dgm:pt>
    <dgm:pt modelId="{D9518E95-B096-4152-B5DE-2F43B241F43C}" type="parTrans" cxnId="{A2175A8A-65FD-4BCE-B39A-AACBBEB87D4B}">
      <dgm:prSet/>
      <dgm:spPr/>
      <dgm:t>
        <a:bodyPr/>
        <a:lstStyle/>
        <a:p>
          <a:endParaRPr lang="tr-TR"/>
        </a:p>
      </dgm:t>
    </dgm:pt>
    <dgm:pt modelId="{0A354FBE-07BA-418C-B476-07CCD76B0DD8}" type="sibTrans" cxnId="{A2175A8A-65FD-4BCE-B39A-AACBBEB87D4B}">
      <dgm:prSet/>
      <dgm:spPr/>
      <dgm:t>
        <a:bodyPr/>
        <a:lstStyle/>
        <a:p>
          <a:endParaRPr lang="tr-TR"/>
        </a:p>
      </dgm:t>
    </dgm:pt>
    <dgm:pt modelId="{7946408F-BA06-4C9B-B5AB-F97C6969B6DB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Nüfus artışı</a:t>
          </a:r>
          <a:endParaRPr lang="tr-TR" dirty="0"/>
        </a:p>
      </dgm:t>
    </dgm:pt>
    <dgm:pt modelId="{F234A289-371E-4BF3-A20B-0D52B4EA1D6F}" type="parTrans" cxnId="{1D589B54-E043-48A1-B306-5A1BCC645068}">
      <dgm:prSet/>
      <dgm:spPr/>
      <dgm:t>
        <a:bodyPr/>
        <a:lstStyle/>
        <a:p>
          <a:endParaRPr lang="tr-TR"/>
        </a:p>
      </dgm:t>
    </dgm:pt>
    <dgm:pt modelId="{2669EEC6-52B2-4088-9128-8A1C894C31BA}" type="sibTrans" cxnId="{1D589B54-E043-48A1-B306-5A1BCC645068}">
      <dgm:prSet/>
      <dgm:spPr/>
      <dgm:t>
        <a:bodyPr/>
        <a:lstStyle/>
        <a:p>
          <a:endParaRPr lang="tr-TR"/>
        </a:p>
      </dgm:t>
    </dgm:pt>
    <dgm:pt modelId="{1BC83139-30DB-4485-A1DA-A26DB661FD5F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Salgın hastalıklar</a:t>
          </a:r>
          <a:endParaRPr lang="tr-TR" dirty="0"/>
        </a:p>
      </dgm:t>
    </dgm:pt>
    <dgm:pt modelId="{45F7E3AC-2642-4EE3-BB19-44053AD90586}" type="parTrans" cxnId="{2278D441-A3B7-4720-9D52-C9C9954248CD}">
      <dgm:prSet/>
      <dgm:spPr/>
      <dgm:t>
        <a:bodyPr/>
        <a:lstStyle/>
        <a:p>
          <a:endParaRPr lang="tr-TR"/>
        </a:p>
      </dgm:t>
    </dgm:pt>
    <dgm:pt modelId="{4C4DE994-E0E7-4351-91BC-2BCF22113044}" type="sibTrans" cxnId="{2278D441-A3B7-4720-9D52-C9C9954248CD}">
      <dgm:prSet/>
      <dgm:spPr/>
      <dgm:t>
        <a:bodyPr/>
        <a:lstStyle/>
        <a:p>
          <a:endParaRPr lang="tr-TR"/>
        </a:p>
      </dgm:t>
    </dgm:pt>
    <dgm:pt modelId="{CB64354E-CDBE-4288-B7C1-5300B3285B57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Şiddetli kıtlık dönemleri</a:t>
          </a:r>
          <a:endParaRPr lang="tr-TR" dirty="0"/>
        </a:p>
      </dgm:t>
    </dgm:pt>
    <dgm:pt modelId="{9CFE241A-FF38-4119-BEE6-405F3E896689}" type="parTrans" cxnId="{4A4E734F-897D-4911-A035-8051C39B9BB8}">
      <dgm:prSet/>
      <dgm:spPr/>
      <dgm:t>
        <a:bodyPr/>
        <a:lstStyle/>
        <a:p>
          <a:endParaRPr lang="tr-TR"/>
        </a:p>
      </dgm:t>
    </dgm:pt>
    <dgm:pt modelId="{287EE2ED-FA67-4AF9-A872-A53BD4D1BD90}" type="sibTrans" cxnId="{4A4E734F-897D-4911-A035-8051C39B9BB8}">
      <dgm:prSet/>
      <dgm:spPr/>
      <dgm:t>
        <a:bodyPr/>
        <a:lstStyle/>
        <a:p>
          <a:endParaRPr lang="tr-TR"/>
        </a:p>
      </dgm:t>
    </dgm:pt>
    <dgm:pt modelId="{D55E6711-312B-4146-93C0-633E1769DDF2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Gelişimi durakladı (PUFA eksikliği)</a:t>
          </a:r>
          <a:endParaRPr lang="tr-TR" dirty="0"/>
        </a:p>
      </dgm:t>
    </dgm:pt>
    <dgm:pt modelId="{C63B2021-35E9-449A-A55B-BF11CBC4B634}" type="parTrans" cxnId="{068ABC2A-ADA5-43FA-9EE4-590511E4E5B0}">
      <dgm:prSet/>
      <dgm:spPr/>
      <dgm:t>
        <a:bodyPr/>
        <a:lstStyle/>
        <a:p>
          <a:endParaRPr lang="tr-TR"/>
        </a:p>
      </dgm:t>
    </dgm:pt>
    <dgm:pt modelId="{EDBAD827-4951-4DB9-8468-539FBC4816BE}" type="sibTrans" cxnId="{068ABC2A-ADA5-43FA-9EE4-590511E4E5B0}">
      <dgm:prSet/>
      <dgm:spPr/>
      <dgm:t>
        <a:bodyPr/>
        <a:lstStyle/>
        <a:p>
          <a:endParaRPr lang="tr-TR"/>
        </a:p>
      </dgm:t>
    </dgm:pt>
    <dgm:pt modelId="{D282699A-E84D-47FD-8F29-BA8C24E0D33D}" type="pres">
      <dgm:prSet presAssocID="{7BA9A672-4F42-4CF3-A3C3-9B8D1B80CBA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BE730D6-ACFC-4898-88D4-75E1F83D096D}" type="pres">
      <dgm:prSet presAssocID="{C74ED9A6-4AA8-4E7E-8FED-1D339C0CC412}" presName="parentLin" presStyleCnt="0"/>
      <dgm:spPr/>
    </dgm:pt>
    <dgm:pt modelId="{049F91AB-47BC-45BC-BCE3-B67F0D7840F0}" type="pres">
      <dgm:prSet presAssocID="{C74ED9A6-4AA8-4E7E-8FED-1D339C0CC412}" presName="parentLeftMargin" presStyleLbl="node1" presStyleIdx="0" presStyleCnt="4"/>
      <dgm:spPr/>
      <dgm:t>
        <a:bodyPr/>
        <a:lstStyle/>
        <a:p>
          <a:endParaRPr lang="tr-TR"/>
        </a:p>
      </dgm:t>
    </dgm:pt>
    <dgm:pt modelId="{CF00A355-92E8-449D-BB9D-25407094DB16}" type="pres">
      <dgm:prSet presAssocID="{C74ED9A6-4AA8-4E7E-8FED-1D339C0CC412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F648A78-32FA-4679-B49E-C4B0D85B6329}" type="pres">
      <dgm:prSet presAssocID="{C74ED9A6-4AA8-4E7E-8FED-1D339C0CC412}" presName="negativeSpace" presStyleCnt="0"/>
      <dgm:spPr/>
    </dgm:pt>
    <dgm:pt modelId="{3104FADC-ED9B-41EA-8C96-1307B18772F0}" type="pres">
      <dgm:prSet presAssocID="{C74ED9A6-4AA8-4E7E-8FED-1D339C0CC412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195E56F-CCBF-43AF-9673-914B67570927}" type="pres">
      <dgm:prSet presAssocID="{A7EB22E6-4ACF-4E4B-8F35-36DA9076678B}" presName="spaceBetweenRectangles" presStyleCnt="0"/>
      <dgm:spPr/>
    </dgm:pt>
    <dgm:pt modelId="{069C2053-1EA7-4EC1-8394-E8338B52F078}" type="pres">
      <dgm:prSet presAssocID="{125814B8-9376-4BCA-A0F2-24E87A0C6A09}" presName="parentLin" presStyleCnt="0"/>
      <dgm:spPr/>
    </dgm:pt>
    <dgm:pt modelId="{1AFC7CC7-0674-4B5E-8A00-EB190C074B49}" type="pres">
      <dgm:prSet presAssocID="{125814B8-9376-4BCA-A0F2-24E87A0C6A09}" presName="parentLeftMargin" presStyleLbl="node1" presStyleIdx="0" presStyleCnt="4"/>
      <dgm:spPr/>
      <dgm:t>
        <a:bodyPr/>
        <a:lstStyle/>
        <a:p>
          <a:endParaRPr lang="tr-TR"/>
        </a:p>
      </dgm:t>
    </dgm:pt>
    <dgm:pt modelId="{6A1CBCD0-5BF3-44CA-B97D-F5DF4E905958}" type="pres">
      <dgm:prSet presAssocID="{125814B8-9376-4BCA-A0F2-24E87A0C6A0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40F4F4B-BA2A-4C52-90AC-BC285252A532}" type="pres">
      <dgm:prSet presAssocID="{125814B8-9376-4BCA-A0F2-24E87A0C6A09}" presName="negativeSpace" presStyleCnt="0"/>
      <dgm:spPr/>
    </dgm:pt>
    <dgm:pt modelId="{E0910348-C064-410C-BD98-FD8FF272E547}" type="pres">
      <dgm:prSet presAssocID="{125814B8-9376-4BCA-A0F2-24E87A0C6A09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15782CC-49BD-4C21-B3B6-47C8F56C250D}" type="pres">
      <dgm:prSet presAssocID="{9AE1E3D7-8399-41EF-9086-B09C2989B0D8}" presName="spaceBetweenRectangles" presStyleCnt="0"/>
      <dgm:spPr/>
    </dgm:pt>
    <dgm:pt modelId="{8E8ED7A2-4CDA-4139-9F1D-F122C40AEFC2}" type="pres">
      <dgm:prSet presAssocID="{F7A0EF0A-5E8D-4A53-9E4F-7D4EAC82622B}" presName="parentLin" presStyleCnt="0"/>
      <dgm:spPr/>
    </dgm:pt>
    <dgm:pt modelId="{F1407623-FC8D-455B-8BA9-AD9BAF5F4288}" type="pres">
      <dgm:prSet presAssocID="{F7A0EF0A-5E8D-4A53-9E4F-7D4EAC82622B}" presName="parentLeftMargin" presStyleLbl="node1" presStyleIdx="1" presStyleCnt="4"/>
      <dgm:spPr/>
      <dgm:t>
        <a:bodyPr/>
        <a:lstStyle/>
        <a:p>
          <a:endParaRPr lang="tr-TR"/>
        </a:p>
      </dgm:t>
    </dgm:pt>
    <dgm:pt modelId="{FB96E6DE-E8A0-4691-8A62-92E22D1AFBB2}" type="pres">
      <dgm:prSet presAssocID="{F7A0EF0A-5E8D-4A53-9E4F-7D4EAC82622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9E8F38D-5108-4016-BADB-76B8B9310D21}" type="pres">
      <dgm:prSet presAssocID="{F7A0EF0A-5E8D-4A53-9E4F-7D4EAC82622B}" presName="negativeSpace" presStyleCnt="0"/>
      <dgm:spPr/>
    </dgm:pt>
    <dgm:pt modelId="{A523CB8A-8D0B-46A7-AB50-0DFDA117E823}" type="pres">
      <dgm:prSet presAssocID="{F7A0EF0A-5E8D-4A53-9E4F-7D4EAC82622B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587582D-3186-4128-B08A-14A5E004A25A}" type="pres">
      <dgm:prSet presAssocID="{F293EFE1-7EF9-491F-9140-5CF60FA03E03}" presName="spaceBetweenRectangles" presStyleCnt="0"/>
      <dgm:spPr/>
    </dgm:pt>
    <dgm:pt modelId="{B7CD6F06-B6F6-44F8-A152-F89043DB9FF1}" type="pres">
      <dgm:prSet presAssocID="{312868F1-3602-4B65-9B25-E00964569065}" presName="parentLin" presStyleCnt="0"/>
      <dgm:spPr/>
    </dgm:pt>
    <dgm:pt modelId="{5F26244C-435B-4961-92CC-715C5CF326B8}" type="pres">
      <dgm:prSet presAssocID="{312868F1-3602-4B65-9B25-E00964569065}" presName="parentLeftMargin" presStyleLbl="node1" presStyleIdx="2" presStyleCnt="4"/>
      <dgm:spPr/>
      <dgm:t>
        <a:bodyPr/>
        <a:lstStyle/>
        <a:p>
          <a:endParaRPr lang="tr-TR"/>
        </a:p>
      </dgm:t>
    </dgm:pt>
    <dgm:pt modelId="{D37FF3E6-9483-44C6-93F9-8689DFD9E48B}" type="pres">
      <dgm:prSet presAssocID="{312868F1-3602-4B65-9B25-E0096456906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26FF970-60AB-44A8-9843-58C6C2E1FF03}" type="pres">
      <dgm:prSet presAssocID="{312868F1-3602-4B65-9B25-E00964569065}" presName="negativeSpace" presStyleCnt="0"/>
      <dgm:spPr/>
    </dgm:pt>
    <dgm:pt modelId="{2724D444-BB67-454F-87E6-9D516B613FBD}" type="pres">
      <dgm:prSet presAssocID="{312868F1-3602-4B65-9B25-E00964569065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E75F39C-180C-4726-96C2-F9955783C806}" srcId="{125814B8-9376-4BCA-A0F2-24E87A0C6A09}" destId="{D0A7142E-936B-4CC9-AACE-764B82169344}" srcOrd="0" destOrd="0" parTransId="{531EEA29-6D64-4D85-ACA9-6621257B81DA}" sibTransId="{3867215F-1B42-4D50-B837-562D5269AAF8}"/>
    <dgm:cxn modelId="{0B756714-46D4-4017-9F11-D10EA9D307DA}" type="presOf" srcId="{125814B8-9376-4BCA-A0F2-24E87A0C6A09}" destId="{1AFC7CC7-0674-4B5E-8A00-EB190C074B49}" srcOrd="0" destOrd="0" presId="urn:microsoft.com/office/officeart/2005/8/layout/list1"/>
    <dgm:cxn modelId="{4A4E734F-897D-4911-A035-8051C39B9BB8}" srcId="{C74ED9A6-4AA8-4E7E-8FED-1D339C0CC412}" destId="{CB64354E-CDBE-4288-B7C1-5300B3285B57}" srcOrd="2" destOrd="0" parTransId="{9CFE241A-FF38-4119-BEE6-405F3E896689}" sibTransId="{287EE2ED-FA67-4AF9-A872-A53BD4D1BD90}"/>
    <dgm:cxn modelId="{3382CD37-A363-4AA2-8A7E-D63C867CC90B}" type="presOf" srcId="{312868F1-3602-4B65-9B25-E00964569065}" destId="{D37FF3E6-9483-44C6-93F9-8689DFD9E48B}" srcOrd="1" destOrd="0" presId="urn:microsoft.com/office/officeart/2005/8/layout/list1"/>
    <dgm:cxn modelId="{1A07588C-AD69-407C-A13D-2F34644C8073}" srcId="{F7A0EF0A-5E8D-4A53-9E4F-7D4EAC82622B}" destId="{0D6E5EED-5D2B-4FC6-8B0B-F08D265C274E}" srcOrd="0" destOrd="0" parTransId="{B46A20AA-292C-4063-B889-147A4E828F09}" sibTransId="{19B10E80-2E03-40EC-996A-849AC3580535}"/>
    <dgm:cxn modelId="{BC9629A0-F963-42C4-A656-9631897F7FA2}" type="presOf" srcId="{7BA9A672-4F42-4CF3-A3C3-9B8D1B80CBA3}" destId="{D282699A-E84D-47FD-8F29-BA8C24E0D33D}" srcOrd="0" destOrd="0" presId="urn:microsoft.com/office/officeart/2005/8/layout/list1"/>
    <dgm:cxn modelId="{E17DBDB7-8149-498D-B54A-2194A8CCB360}" srcId="{7BA9A672-4F42-4CF3-A3C3-9B8D1B80CBA3}" destId="{C74ED9A6-4AA8-4E7E-8FED-1D339C0CC412}" srcOrd="0" destOrd="0" parTransId="{99C6C7E7-1258-4C39-B92F-905E57C0CFAF}" sibTransId="{A7EB22E6-4ACF-4E4B-8F35-36DA9076678B}"/>
    <dgm:cxn modelId="{4398AB34-491A-4A1E-ADFB-71EC824EEAF7}" srcId="{C74ED9A6-4AA8-4E7E-8FED-1D339C0CC412}" destId="{B392E4F7-F198-4C49-980E-B87D5119E796}" srcOrd="1" destOrd="0" parTransId="{DDCD92BD-938E-4F02-869A-0EAC99B37B69}" sibTransId="{1DEBB413-C70E-41D1-AC51-6F9FDF53B87C}"/>
    <dgm:cxn modelId="{EA880A34-903E-4A5F-88E1-5254BFACF42F}" srcId="{7BA9A672-4F42-4CF3-A3C3-9B8D1B80CBA3}" destId="{125814B8-9376-4BCA-A0F2-24E87A0C6A09}" srcOrd="1" destOrd="0" parTransId="{EA6C751C-5ED6-4CE1-96CC-C1947A8DC0BA}" sibTransId="{9AE1E3D7-8399-41EF-9086-B09C2989B0D8}"/>
    <dgm:cxn modelId="{7D6F6CA6-8312-4445-85C0-CB2397C9786B}" type="presOf" srcId="{312868F1-3602-4B65-9B25-E00964569065}" destId="{5F26244C-435B-4961-92CC-715C5CF326B8}" srcOrd="0" destOrd="0" presId="urn:microsoft.com/office/officeart/2005/8/layout/list1"/>
    <dgm:cxn modelId="{3F17EE4B-7CAA-4D2B-ADC7-A4CF497037B8}" type="presOf" srcId="{F7A0EF0A-5E8D-4A53-9E4F-7D4EAC82622B}" destId="{FB96E6DE-E8A0-4691-8A62-92E22D1AFBB2}" srcOrd="1" destOrd="0" presId="urn:microsoft.com/office/officeart/2005/8/layout/list1"/>
    <dgm:cxn modelId="{F8B8BBC2-7916-48AC-B80D-68B66CC8B087}" srcId="{7BA9A672-4F42-4CF3-A3C3-9B8D1B80CBA3}" destId="{312868F1-3602-4B65-9B25-E00964569065}" srcOrd="3" destOrd="0" parTransId="{301A6AA1-9782-4729-B73A-48EA17212A51}" sibTransId="{4772A09D-F2EB-4AD2-A157-D4D0583317CD}"/>
    <dgm:cxn modelId="{3A05571E-D9B1-4283-A71D-305C0E4B24E9}" type="presOf" srcId="{B392E4F7-F198-4C49-980E-B87D5119E796}" destId="{3104FADC-ED9B-41EA-8C96-1307B18772F0}" srcOrd="0" destOrd="1" presId="urn:microsoft.com/office/officeart/2005/8/layout/list1"/>
    <dgm:cxn modelId="{6502110B-3ED5-4CD3-85D3-43E13C6EDF79}" type="presOf" srcId="{C74ED9A6-4AA8-4E7E-8FED-1D339C0CC412}" destId="{049F91AB-47BC-45BC-BCE3-B67F0D7840F0}" srcOrd="0" destOrd="0" presId="urn:microsoft.com/office/officeart/2005/8/layout/list1"/>
    <dgm:cxn modelId="{0610BF9E-E61D-42CC-B483-E127B1A25CC8}" srcId="{F7A0EF0A-5E8D-4A53-9E4F-7D4EAC82622B}" destId="{B7F7DDCC-ED94-4C52-ADFD-6628483484F5}" srcOrd="1" destOrd="0" parTransId="{F0BA4794-F1EE-43A8-BC38-C8828BDAC711}" sibTransId="{BA4FF628-C4B7-434E-A6E0-6C9BE4679C83}"/>
    <dgm:cxn modelId="{009CBCB7-BC1C-4369-91D6-2EE40C2328DC}" type="presOf" srcId="{1BC83139-30DB-4485-A1DA-A26DB661FD5F}" destId="{A523CB8A-8D0B-46A7-AB50-0DFDA117E823}" srcOrd="0" destOrd="4" presId="urn:microsoft.com/office/officeart/2005/8/layout/list1"/>
    <dgm:cxn modelId="{340417DD-D64B-4BE1-8155-068F9ED44BBD}" srcId="{7BA9A672-4F42-4CF3-A3C3-9B8D1B80CBA3}" destId="{F7A0EF0A-5E8D-4A53-9E4F-7D4EAC82622B}" srcOrd="2" destOrd="0" parTransId="{2B62996B-CEA5-4078-8560-AAC4CD01AC8E}" sibTransId="{F293EFE1-7EF9-491F-9140-5CF60FA03E03}"/>
    <dgm:cxn modelId="{4730AE75-CA96-43A8-A917-1B9209DF6A8F}" type="presOf" srcId="{C74ED9A6-4AA8-4E7E-8FED-1D339C0CC412}" destId="{CF00A355-92E8-449D-BB9D-25407094DB16}" srcOrd="1" destOrd="0" presId="urn:microsoft.com/office/officeart/2005/8/layout/list1"/>
    <dgm:cxn modelId="{0B340A3F-B476-451B-9DD2-4E9C7FE68C51}" type="presOf" srcId="{0D6E5EED-5D2B-4FC6-8B0B-F08D265C274E}" destId="{A523CB8A-8D0B-46A7-AB50-0DFDA117E823}" srcOrd="0" destOrd="0" presId="urn:microsoft.com/office/officeart/2005/8/layout/list1"/>
    <dgm:cxn modelId="{8C6382F9-BBC9-423D-8B03-BB7C122D43B2}" type="presOf" srcId="{CB64354E-CDBE-4288-B7C1-5300B3285B57}" destId="{3104FADC-ED9B-41EA-8C96-1307B18772F0}" srcOrd="0" destOrd="2" presId="urn:microsoft.com/office/officeart/2005/8/layout/list1"/>
    <dgm:cxn modelId="{D7679EB8-89A3-47EF-9DFF-D89E156183C7}" type="presOf" srcId="{F7A0EF0A-5E8D-4A53-9E4F-7D4EAC82622B}" destId="{F1407623-FC8D-455B-8BA9-AD9BAF5F4288}" srcOrd="0" destOrd="0" presId="urn:microsoft.com/office/officeart/2005/8/layout/list1"/>
    <dgm:cxn modelId="{068ABC2A-ADA5-43FA-9EE4-590511E4E5B0}" srcId="{312868F1-3602-4B65-9B25-E00964569065}" destId="{D55E6711-312B-4146-93C0-633E1769DDF2}" srcOrd="0" destOrd="0" parTransId="{C63B2021-35E9-449A-A55B-BF11CBC4B634}" sibTransId="{EDBAD827-4951-4DB9-8468-539FBC4816BE}"/>
    <dgm:cxn modelId="{29086C55-9233-4731-BC1D-7A8D866AAB15}" type="presOf" srcId="{B7F7DDCC-ED94-4C52-ADFD-6628483484F5}" destId="{A523CB8A-8D0B-46A7-AB50-0DFDA117E823}" srcOrd="0" destOrd="1" presId="urn:microsoft.com/office/officeart/2005/8/layout/list1"/>
    <dgm:cxn modelId="{FE77934F-7688-4A62-9228-7F3A84150414}" type="presOf" srcId="{73FF0810-60D9-4ACC-96F0-2EF4EC9A7B89}" destId="{3104FADC-ED9B-41EA-8C96-1307B18772F0}" srcOrd="0" destOrd="0" presId="urn:microsoft.com/office/officeart/2005/8/layout/list1"/>
    <dgm:cxn modelId="{2278D441-A3B7-4720-9D52-C9C9954248CD}" srcId="{F7A0EF0A-5E8D-4A53-9E4F-7D4EAC82622B}" destId="{1BC83139-30DB-4485-A1DA-A26DB661FD5F}" srcOrd="4" destOrd="0" parTransId="{45F7E3AC-2642-4EE3-BB19-44053AD90586}" sibTransId="{4C4DE994-E0E7-4351-91BC-2BCF22113044}"/>
    <dgm:cxn modelId="{37B6B147-F019-485E-B8D0-32D2FADD92B1}" srcId="{C74ED9A6-4AA8-4E7E-8FED-1D339C0CC412}" destId="{73FF0810-60D9-4ACC-96F0-2EF4EC9A7B89}" srcOrd="0" destOrd="0" parTransId="{008D7A78-6D26-4101-BAFB-B3263E357058}" sibTransId="{C11BFAEA-BB99-478F-B6B7-585D22109F25}"/>
    <dgm:cxn modelId="{D89DB020-AD58-44A6-B0D1-CD24B660023E}" type="presOf" srcId="{7946408F-BA06-4C9B-B5AB-F97C6969B6DB}" destId="{A523CB8A-8D0B-46A7-AB50-0DFDA117E823}" srcOrd="0" destOrd="3" presId="urn:microsoft.com/office/officeart/2005/8/layout/list1"/>
    <dgm:cxn modelId="{2B0AFD28-EA2F-4FD4-9AD9-5BD656A96ECB}" type="presOf" srcId="{D0A7142E-936B-4CC9-AACE-764B82169344}" destId="{E0910348-C064-410C-BD98-FD8FF272E547}" srcOrd="0" destOrd="0" presId="urn:microsoft.com/office/officeart/2005/8/layout/list1"/>
    <dgm:cxn modelId="{1D589B54-E043-48A1-B306-5A1BCC645068}" srcId="{F7A0EF0A-5E8D-4A53-9E4F-7D4EAC82622B}" destId="{7946408F-BA06-4C9B-B5AB-F97C6969B6DB}" srcOrd="3" destOrd="0" parTransId="{F234A289-371E-4BF3-A20B-0D52B4EA1D6F}" sibTransId="{2669EEC6-52B2-4088-9128-8A1C894C31BA}"/>
    <dgm:cxn modelId="{8A718057-53CC-46BD-A37E-1BB49F683143}" type="presOf" srcId="{D55E6711-312B-4146-93C0-633E1769DDF2}" destId="{2724D444-BB67-454F-87E6-9D516B613FBD}" srcOrd="0" destOrd="0" presId="urn:microsoft.com/office/officeart/2005/8/layout/list1"/>
    <dgm:cxn modelId="{A2175A8A-65FD-4BCE-B39A-AACBBEB87D4B}" srcId="{F7A0EF0A-5E8D-4A53-9E4F-7D4EAC82622B}" destId="{30FA525E-EE62-479A-B4B5-254CD03BF38F}" srcOrd="2" destOrd="0" parTransId="{D9518E95-B096-4152-B5DE-2F43B241F43C}" sibTransId="{0A354FBE-07BA-418C-B476-07CCD76B0DD8}"/>
    <dgm:cxn modelId="{86F2AC8F-EF36-4569-83CE-118C33AC0EE7}" type="presOf" srcId="{125814B8-9376-4BCA-A0F2-24E87A0C6A09}" destId="{6A1CBCD0-5BF3-44CA-B97D-F5DF4E905958}" srcOrd="1" destOrd="0" presId="urn:microsoft.com/office/officeart/2005/8/layout/list1"/>
    <dgm:cxn modelId="{C18C1EB8-4BA8-49F1-9D56-D0A1BC05C6D9}" type="presOf" srcId="{30FA525E-EE62-479A-B4B5-254CD03BF38F}" destId="{A523CB8A-8D0B-46A7-AB50-0DFDA117E823}" srcOrd="0" destOrd="2" presId="urn:microsoft.com/office/officeart/2005/8/layout/list1"/>
    <dgm:cxn modelId="{DCA3C535-F5DC-4BF5-92B8-168CCD2CB747}" type="presParOf" srcId="{D282699A-E84D-47FD-8F29-BA8C24E0D33D}" destId="{2BE730D6-ACFC-4898-88D4-75E1F83D096D}" srcOrd="0" destOrd="0" presId="urn:microsoft.com/office/officeart/2005/8/layout/list1"/>
    <dgm:cxn modelId="{C642E125-9B87-4FF9-9CA7-8DCD0DC5A37A}" type="presParOf" srcId="{2BE730D6-ACFC-4898-88D4-75E1F83D096D}" destId="{049F91AB-47BC-45BC-BCE3-B67F0D7840F0}" srcOrd="0" destOrd="0" presId="urn:microsoft.com/office/officeart/2005/8/layout/list1"/>
    <dgm:cxn modelId="{45920052-6F47-4FBB-A334-4CE0BAA8305F}" type="presParOf" srcId="{2BE730D6-ACFC-4898-88D4-75E1F83D096D}" destId="{CF00A355-92E8-449D-BB9D-25407094DB16}" srcOrd="1" destOrd="0" presId="urn:microsoft.com/office/officeart/2005/8/layout/list1"/>
    <dgm:cxn modelId="{E6A16F6B-EF68-4130-809A-7C9486D958F3}" type="presParOf" srcId="{D282699A-E84D-47FD-8F29-BA8C24E0D33D}" destId="{6F648A78-32FA-4679-B49E-C4B0D85B6329}" srcOrd="1" destOrd="0" presId="urn:microsoft.com/office/officeart/2005/8/layout/list1"/>
    <dgm:cxn modelId="{D5BBBB02-32FC-4C04-B4FE-9686C3647484}" type="presParOf" srcId="{D282699A-E84D-47FD-8F29-BA8C24E0D33D}" destId="{3104FADC-ED9B-41EA-8C96-1307B18772F0}" srcOrd="2" destOrd="0" presId="urn:microsoft.com/office/officeart/2005/8/layout/list1"/>
    <dgm:cxn modelId="{243E1DF9-7CA6-4325-985E-19C8C660D2E0}" type="presParOf" srcId="{D282699A-E84D-47FD-8F29-BA8C24E0D33D}" destId="{9195E56F-CCBF-43AF-9673-914B67570927}" srcOrd="3" destOrd="0" presId="urn:microsoft.com/office/officeart/2005/8/layout/list1"/>
    <dgm:cxn modelId="{4B84F1D0-8779-4A9C-8AE5-39133D085EA9}" type="presParOf" srcId="{D282699A-E84D-47FD-8F29-BA8C24E0D33D}" destId="{069C2053-1EA7-4EC1-8394-E8338B52F078}" srcOrd="4" destOrd="0" presId="urn:microsoft.com/office/officeart/2005/8/layout/list1"/>
    <dgm:cxn modelId="{910DDA8A-AFC0-4171-B87D-2ED85A9F3C37}" type="presParOf" srcId="{069C2053-1EA7-4EC1-8394-E8338B52F078}" destId="{1AFC7CC7-0674-4B5E-8A00-EB190C074B49}" srcOrd="0" destOrd="0" presId="urn:microsoft.com/office/officeart/2005/8/layout/list1"/>
    <dgm:cxn modelId="{F1C2DD2D-6C43-4A18-AA7F-86898BBE0D0A}" type="presParOf" srcId="{069C2053-1EA7-4EC1-8394-E8338B52F078}" destId="{6A1CBCD0-5BF3-44CA-B97D-F5DF4E905958}" srcOrd="1" destOrd="0" presId="urn:microsoft.com/office/officeart/2005/8/layout/list1"/>
    <dgm:cxn modelId="{1949D655-17FE-41B2-B753-BF199B959B3C}" type="presParOf" srcId="{D282699A-E84D-47FD-8F29-BA8C24E0D33D}" destId="{440F4F4B-BA2A-4C52-90AC-BC285252A532}" srcOrd="5" destOrd="0" presId="urn:microsoft.com/office/officeart/2005/8/layout/list1"/>
    <dgm:cxn modelId="{E4D9FC60-FDA1-4B38-AD0A-1719957E8D1D}" type="presParOf" srcId="{D282699A-E84D-47FD-8F29-BA8C24E0D33D}" destId="{E0910348-C064-410C-BD98-FD8FF272E547}" srcOrd="6" destOrd="0" presId="urn:microsoft.com/office/officeart/2005/8/layout/list1"/>
    <dgm:cxn modelId="{CF7DB3F8-2038-4DE7-8314-3F04E8DD0FD5}" type="presParOf" srcId="{D282699A-E84D-47FD-8F29-BA8C24E0D33D}" destId="{915782CC-49BD-4C21-B3B6-47C8F56C250D}" srcOrd="7" destOrd="0" presId="urn:microsoft.com/office/officeart/2005/8/layout/list1"/>
    <dgm:cxn modelId="{2EABD0DC-A28F-421F-AA4B-48ACE1F87B64}" type="presParOf" srcId="{D282699A-E84D-47FD-8F29-BA8C24E0D33D}" destId="{8E8ED7A2-4CDA-4139-9F1D-F122C40AEFC2}" srcOrd="8" destOrd="0" presId="urn:microsoft.com/office/officeart/2005/8/layout/list1"/>
    <dgm:cxn modelId="{F4C453CC-09DF-4E2B-922D-DBF726A1571A}" type="presParOf" srcId="{8E8ED7A2-4CDA-4139-9F1D-F122C40AEFC2}" destId="{F1407623-FC8D-455B-8BA9-AD9BAF5F4288}" srcOrd="0" destOrd="0" presId="urn:microsoft.com/office/officeart/2005/8/layout/list1"/>
    <dgm:cxn modelId="{B734D746-9BEA-48BC-93A9-A17D37DA8C39}" type="presParOf" srcId="{8E8ED7A2-4CDA-4139-9F1D-F122C40AEFC2}" destId="{FB96E6DE-E8A0-4691-8A62-92E22D1AFBB2}" srcOrd="1" destOrd="0" presId="urn:microsoft.com/office/officeart/2005/8/layout/list1"/>
    <dgm:cxn modelId="{80A41F36-FCCB-497E-9234-9962DF319D3E}" type="presParOf" srcId="{D282699A-E84D-47FD-8F29-BA8C24E0D33D}" destId="{69E8F38D-5108-4016-BADB-76B8B9310D21}" srcOrd="9" destOrd="0" presId="urn:microsoft.com/office/officeart/2005/8/layout/list1"/>
    <dgm:cxn modelId="{5A5E4244-2FBF-43D2-984F-93A60C3935C4}" type="presParOf" srcId="{D282699A-E84D-47FD-8F29-BA8C24E0D33D}" destId="{A523CB8A-8D0B-46A7-AB50-0DFDA117E823}" srcOrd="10" destOrd="0" presId="urn:microsoft.com/office/officeart/2005/8/layout/list1"/>
    <dgm:cxn modelId="{3F7B7A88-51A4-4373-9B87-2EACB63E58BD}" type="presParOf" srcId="{D282699A-E84D-47FD-8F29-BA8C24E0D33D}" destId="{A587582D-3186-4128-B08A-14A5E004A25A}" srcOrd="11" destOrd="0" presId="urn:microsoft.com/office/officeart/2005/8/layout/list1"/>
    <dgm:cxn modelId="{BAA00A31-3C01-4967-BDFB-1AD7F1C8950C}" type="presParOf" srcId="{D282699A-E84D-47FD-8F29-BA8C24E0D33D}" destId="{B7CD6F06-B6F6-44F8-A152-F89043DB9FF1}" srcOrd="12" destOrd="0" presId="urn:microsoft.com/office/officeart/2005/8/layout/list1"/>
    <dgm:cxn modelId="{E1604F6F-7CF5-4414-AD17-C5F9176CDA24}" type="presParOf" srcId="{B7CD6F06-B6F6-44F8-A152-F89043DB9FF1}" destId="{5F26244C-435B-4961-92CC-715C5CF326B8}" srcOrd="0" destOrd="0" presId="urn:microsoft.com/office/officeart/2005/8/layout/list1"/>
    <dgm:cxn modelId="{F2DF00CE-2F17-42D9-92B5-54CEF8E24998}" type="presParOf" srcId="{B7CD6F06-B6F6-44F8-A152-F89043DB9FF1}" destId="{D37FF3E6-9483-44C6-93F9-8689DFD9E48B}" srcOrd="1" destOrd="0" presId="urn:microsoft.com/office/officeart/2005/8/layout/list1"/>
    <dgm:cxn modelId="{4A2BDCFB-869B-4EFA-87EE-FF561F34186D}" type="presParOf" srcId="{D282699A-E84D-47FD-8F29-BA8C24E0D33D}" destId="{E26FF970-60AB-44A8-9843-58C6C2E1FF03}" srcOrd="13" destOrd="0" presId="urn:microsoft.com/office/officeart/2005/8/layout/list1"/>
    <dgm:cxn modelId="{8AAE473D-7593-4696-ABD0-AE10B45C73E4}" type="presParOf" srcId="{D282699A-E84D-47FD-8F29-BA8C24E0D33D}" destId="{2724D444-BB67-454F-87E6-9D516B613FBD}" srcOrd="14" destOrd="0" presId="urn:microsoft.com/office/officeart/2005/8/layout/list1"/>
  </dgm:cxnLst>
  <dgm:bg/>
  <dgm:whole/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7BA9A672-4F42-4CF3-A3C3-9B8D1B80CBA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C74ED9A6-4AA8-4E7E-8FED-1D339C0CC412}">
      <dgm:prSet phldrT="[Metin]"/>
      <dgm:spPr>
        <a:solidFill>
          <a:schemeClr val="tx1"/>
        </a:solidFill>
      </dgm:spPr>
      <dgm:t>
        <a:bodyPr/>
        <a:lstStyle/>
        <a:p>
          <a:r>
            <a:rPr lang="tr-TR" b="1" dirty="0" smtClean="0"/>
            <a:t>Diyet </a:t>
          </a:r>
          <a:endParaRPr lang="tr-TR" b="1" dirty="0"/>
        </a:p>
      </dgm:t>
    </dgm:pt>
    <dgm:pt modelId="{99C6C7E7-1258-4C39-B92F-905E57C0CFAF}" type="parTrans" cxnId="{E17DBDB7-8149-498D-B54A-2194A8CCB360}">
      <dgm:prSet/>
      <dgm:spPr/>
      <dgm:t>
        <a:bodyPr/>
        <a:lstStyle/>
        <a:p>
          <a:endParaRPr lang="tr-TR"/>
        </a:p>
      </dgm:t>
    </dgm:pt>
    <dgm:pt modelId="{A7EB22E6-4ACF-4E4B-8F35-36DA9076678B}" type="sibTrans" cxnId="{E17DBDB7-8149-498D-B54A-2194A8CCB360}">
      <dgm:prSet/>
      <dgm:spPr/>
      <dgm:t>
        <a:bodyPr/>
        <a:lstStyle/>
        <a:p>
          <a:endParaRPr lang="tr-TR"/>
        </a:p>
      </dgm:t>
    </dgm:pt>
    <dgm:pt modelId="{125814B8-9376-4BCA-A0F2-24E87A0C6A09}">
      <dgm:prSet phldrT="[Metin]"/>
      <dgm:spPr>
        <a:solidFill>
          <a:schemeClr val="tx1"/>
        </a:solidFill>
      </dgm:spPr>
      <dgm:t>
        <a:bodyPr/>
        <a:lstStyle/>
        <a:p>
          <a:r>
            <a:rPr lang="tr-TR" b="1" dirty="0" smtClean="0"/>
            <a:t>Sağlık</a:t>
          </a:r>
          <a:endParaRPr lang="tr-TR" b="1" dirty="0"/>
        </a:p>
      </dgm:t>
    </dgm:pt>
    <dgm:pt modelId="{EA6C751C-5ED6-4CE1-96CC-C1947A8DC0BA}" type="parTrans" cxnId="{EA880A34-903E-4A5F-88E1-5254BFACF42F}">
      <dgm:prSet/>
      <dgm:spPr/>
      <dgm:t>
        <a:bodyPr/>
        <a:lstStyle/>
        <a:p>
          <a:endParaRPr lang="tr-TR"/>
        </a:p>
      </dgm:t>
    </dgm:pt>
    <dgm:pt modelId="{9AE1E3D7-8399-41EF-9086-B09C2989B0D8}" type="sibTrans" cxnId="{EA880A34-903E-4A5F-88E1-5254BFACF42F}">
      <dgm:prSet/>
      <dgm:spPr/>
      <dgm:t>
        <a:bodyPr/>
        <a:lstStyle/>
        <a:p>
          <a:endParaRPr lang="tr-TR"/>
        </a:p>
      </dgm:t>
    </dgm:pt>
    <dgm:pt modelId="{F7A0EF0A-5E8D-4A53-9E4F-7D4EAC82622B}">
      <dgm:prSet phldrT="[Metin]"/>
      <dgm:spPr>
        <a:solidFill>
          <a:schemeClr val="tx1"/>
        </a:solidFill>
      </dgm:spPr>
      <dgm:t>
        <a:bodyPr/>
        <a:lstStyle/>
        <a:p>
          <a:r>
            <a:rPr lang="tr-TR" b="1" dirty="0" smtClean="0"/>
            <a:t>Genom </a:t>
          </a:r>
          <a:endParaRPr lang="tr-TR" b="1" dirty="0"/>
        </a:p>
      </dgm:t>
    </dgm:pt>
    <dgm:pt modelId="{2B62996B-CEA5-4078-8560-AAC4CD01AC8E}" type="parTrans" cxnId="{340417DD-D64B-4BE1-8155-068F9ED44BBD}">
      <dgm:prSet/>
      <dgm:spPr/>
      <dgm:t>
        <a:bodyPr/>
        <a:lstStyle/>
        <a:p>
          <a:endParaRPr lang="tr-TR"/>
        </a:p>
      </dgm:t>
    </dgm:pt>
    <dgm:pt modelId="{F293EFE1-7EF9-491F-9140-5CF60FA03E03}" type="sibTrans" cxnId="{340417DD-D64B-4BE1-8155-068F9ED44BBD}">
      <dgm:prSet/>
      <dgm:spPr/>
      <dgm:t>
        <a:bodyPr/>
        <a:lstStyle/>
        <a:p>
          <a:endParaRPr lang="tr-TR"/>
        </a:p>
      </dgm:t>
    </dgm:pt>
    <dgm:pt modelId="{312868F1-3602-4B65-9B25-E00964569065}">
      <dgm:prSet phldrT="[Metin]"/>
      <dgm:spPr>
        <a:solidFill>
          <a:schemeClr val="tx1"/>
        </a:solidFill>
      </dgm:spPr>
      <dgm:t>
        <a:bodyPr/>
        <a:lstStyle/>
        <a:p>
          <a:r>
            <a:rPr lang="tr-TR" dirty="0" smtClean="0"/>
            <a:t>Göçler </a:t>
          </a:r>
          <a:endParaRPr lang="tr-TR" dirty="0"/>
        </a:p>
      </dgm:t>
    </dgm:pt>
    <dgm:pt modelId="{301A6AA1-9782-4729-B73A-48EA17212A51}" type="parTrans" cxnId="{F8B8BBC2-7916-48AC-B80D-68B66CC8B087}">
      <dgm:prSet/>
      <dgm:spPr/>
      <dgm:t>
        <a:bodyPr/>
        <a:lstStyle/>
        <a:p>
          <a:endParaRPr lang="tr-TR"/>
        </a:p>
      </dgm:t>
    </dgm:pt>
    <dgm:pt modelId="{4772A09D-F2EB-4AD2-A157-D4D0583317CD}" type="sibTrans" cxnId="{F8B8BBC2-7916-48AC-B80D-68B66CC8B087}">
      <dgm:prSet/>
      <dgm:spPr/>
      <dgm:t>
        <a:bodyPr/>
        <a:lstStyle/>
        <a:p>
          <a:endParaRPr lang="tr-TR"/>
        </a:p>
      </dgm:t>
    </dgm:pt>
    <dgm:pt modelId="{F774A4D3-CC09-4B0C-BD87-4ED9F305512D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Çeşitlilik azaldı. Tahıl temelli</a:t>
          </a:r>
          <a:endParaRPr lang="tr-TR" dirty="0"/>
        </a:p>
      </dgm:t>
    </dgm:pt>
    <dgm:pt modelId="{36B25B75-98A6-4E1A-831F-5986BB2BCB47}" type="parTrans" cxnId="{BBCA89BC-D009-47B7-BD03-E8AC08876A65}">
      <dgm:prSet/>
      <dgm:spPr/>
      <dgm:t>
        <a:bodyPr/>
        <a:lstStyle/>
        <a:p>
          <a:endParaRPr lang="tr-TR"/>
        </a:p>
      </dgm:t>
    </dgm:pt>
    <dgm:pt modelId="{16BD3225-2852-4B9A-974E-6E027C1BDFBB}" type="sibTrans" cxnId="{BBCA89BC-D009-47B7-BD03-E8AC08876A65}">
      <dgm:prSet/>
      <dgm:spPr/>
      <dgm:t>
        <a:bodyPr/>
        <a:lstStyle/>
        <a:p>
          <a:endParaRPr lang="tr-TR"/>
        </a:p>
      </dgm:t>
    </dgm:pt>
    <dgm:pt modelId="{6E2C3858-0E33-4D8A-87AB-F297DEE67013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Proteinden fakir, </a:t>
          </a:r>
          <a:r>
            <a:rPr lang="tr-TR" dirty="0" err="1" smtClean="0"/>
            <a:t>KH’dan</a:t>
          </a:r>
          <a:r>
            <a:rPr lang="tr-TR" dirty="0" smtClean="0"/>
            <a:t> zengin</a:t>
          </a:r>
          <a:endParaRPr lang="tr-TR" dirty="0"/>
        </a:p>
      </dgm:t>
    </dgm:pt>
    <dgm:pt modelId="{5E7987EE-90A4-4FC0-9FFE-B7CCA3172C42}" type="parTrans" cxnId="{3BB08C9F-DA5B-4939-9D6E-ACB36B8F4DB2}">
      <dgm:prSet/>
      <dgm:spPr/>
      <dgm:t>
        <a:bodyPr/>
        <a:lstStyle/>
        <a:p>
          <a:endParaRPr lang="tr-TR"/>
        </a:p>
      </dgm:t>
    </dgm:pt>
    <dgm:pt modelId="{262369A0-EF32-429F-AC78-54240BABD10E}" type="sibTrans" cxnId="{3BB08C9F-DA5B-4939-9D6E-ACB36B8F4DB2}">
      <dgm:prSet/>
      <dgm:spPr/>
      <dgm:t>
        <a:bodyPr/>
        <a:lstStyle/>
        <a:p>
          <a:endParaRPr lang="tr-TR"/>
        </a:p>
      </dgm:t>
    </dgm:pt>
    <dgm:pt modelId="{04009137-ACDD-49D4-899B-38EAB6A97F04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Vitamin ve mineralden fakir</a:t>
          </a:r>
          <a:endParaRPr lang="tr-TR" dirty="0"/>
        </a:p>
      </dgm:t>
    </dgm:pt>
    <dgm:pt modelId="{95B46D87-AE35-430B-B903-5F3336D01685}" type="parTrans" cxnId="{AF06C48C-9B3E-4C57-8A64-1454A08E29C7}">
      <dgm:prSet/>
      <dgm:spPr/>
      <dgm:t>
        <a:bodyPr/>
        <a:lstStyle/>
        <a:p>
          <a:endParaRPr lang="tr-TR"/>
        </a:p>
      </dgm:t>
    </dgm:pt>
    <dgm:pt modelId="{047AB73B-28CC-4E47-9185-2ED851E987FD}" type="sibTrans" cxnId="{AF06C48C-9B3E-4C57-8A64-1454A08E29C7}">
      <dgm:prSet/>
      <dgm:spPr/>
      <dgm:t>
        <a:bodyPr/>
        <a:lstStyle/>
        <a:p>
          <a:endParaRPr lang="tr-TR"/>
        </a:p>
      </dgm:t>
    </dgm:pt>
    <dgm:pt modelId="{308C1D24-ABC0-44E3-A917-D55C7235107D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err="1" smtClean="0"/>
            <a:t>PUFA’dan</a:t>
          </a:r>
          <a:r>
            <a:rPr lang="tr-TR" dirty="0" smtClean="0"/>
            <a:t> fakir</a:t>
          </a:r>
          <a:endParaRPr lang="tr-TR" dirty="0"/>
        </a:p>
      </dgm:t>
    </dgm:pt>
    <dgm:pt modelId="{9422BE62-161B-47F1-8FD5-50C79BC5F789}" type="parTrans" cxnId="{2727D4A5-33E7-4AE6-AB63-E0FA0E548F1E}">
      <dgm:prSet/>
      <dgm:spPr/>
      <dgm:t>
        <a:bodyPr/>
        <a:lstStyle/>
        <a:p>
          <a:endParaRPr lang="tr-TR"/>
        </a:p>
      </dgm:t>
    </dgm:pt>
    <dgm:pt modelId="{D3B4A403-F23B-4095-8E9A-35E7B7E306B2}" type="sibTrans" cxnId="{2727D4A5-33E7-4AE6-AB63-E0FA0E548F1E}">
      <dgm:prSet/>
      <dgm:spPr/>
      <dgm:t>
        <a:bodyPr/>
        <a:lstStyle/>
        <a:p>
          <a:endParaRPr lang="tr-TR"/>
        </a:p>
      </dgm:t>
    </dgm:pt>
    <dgm:pt modelId="{F7D00B04-DED3-4DFF-AE89-9BB452B7787A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Daha kötü</a:t>
          </a:r>
          <a:endParaRPr lang="tr-TR" dirty="0"/>
        </a:p>
      </dgm:t>
    </dgm:pt>
    <dgm:pt modelId="{96201332-D51F-4596-8146-E1CFF8B755B6}" type="parTrans" cxnId="{919D8744-6F79-4DEE-85C3-B043B1D160B8}">
      <dgm:prSet/>
      <dgm:spPr/>
      <dgm:t>
        <a:bodyPr/>
        <a:lstStyle/>
        <a:p>
          <a:endParaRPr lang="tr-TR"/>
        </a:p>
      </dgm:t>
    </dgm:pt>
    <dgm:pt modelId="{56FC172E-7D92-4754-AF03-5A48E7945B65}" type="sibTrans" cxnId="{919D8744-6F79-4DEE-85C3-B043B1D160B8}">
      <dgm:prSet/>
      <dgm:spPr/>
      <dgm:t>
        <a:bodyPr/>
        <a:lstStyle/>
        <a:p>
          <a:endParaRPr lang="tr-TR"/>
        </a:p>
      </dgm:t>
    </dgm:pt>
    <dgm:pt modelId="{27F083CA-5F79-408A-80E7-286A300E5BBC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Boy kısa</a:t>
          </a:r>
          <a:endParaRPr lang="tr-TR" dirty="0"/>
        </a:p>
      </dgm:t>
    </dgm:pt>
    <dgm:pt modelId="{457064C0-A6B3-4F81-862F-BC216DF6A65C}" type="parTrans" cxnId="{CD606D11-6F36-49B2-AD02-3BC7D4C4BB27}">
      <dgm:prSet/>
      <dgm:spPr/>
      <dgm:t>
        <a:bodyPr/>
        <a:lstStyle/>
        <a:p>
          <a:endParaRPr lang="tr-TR"/>
        </a:p>
      </dgm:t>
    </dgm:pt>
    <dgm:pt modelId="{D2D9F660-A741-4681-B041-1686E7C7BDE4}" type="sibTrans" cxnId="{CD606D11-6F36-49B2-AD02-3BC7D4C4BB27}">
      <dgm:prSet/>
      <dgm:spPr/>
      <dgm:t>
        <a:bodyPr/>
        <a:lstStyle/>
        <a:p>
          <a:endParaRPr lang="tr-TR"/>
        </a:p>
      </dgm:t>
    </dgm:pt>
    <dgm:pt modelId="{8EC18770-BFC6-4DBB-AE36-AF12C90E3093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err="1" smtClean="0"/>
            <a:t>Sedanter</a:t>
          </a:r>
          <a:r>
            <a:rPr lang="tr-TR" dirty="0" smtClean="0"/>
            <a:t> yaşam</a:t>
          </a:r>
          <a:endParaRPr lang="tr-TR" dirty="0"/>
        </a:p>
      </dgm:t>
    </dgm:pt>
    <dgm:pt modelId="{EB243752-B8B9-4855-8BD0-F73DBB075E79}" type="parTrans" cxnId="{88F9D07A-E27D-4F5D-B84B-D889A40B6C36}">
      <dgm:prSet/>
      <dgm:spPr/>
      <dgm:t>
        <a:bodyPr/>
        <a:lstStyle/>
        <a:p>
          <a:endParaRPr lang="tr-TR"/>
        </a:p>
      </dgm:t>
    </dgm:pt>
    <dgm:pt modelId="{A9A93C97-0487-419C-978E-ABCFC99A03DE}" type="sibTrans" cxnId="{88F9D07A-E27D-4F5D-B84B-D889A40B6C36}">
      <dgm:prSet/>
      <dgm:spPr/>
      <dgm:t>
        <a:bodyPr/>
        <a:lstStyle/>
        <a:p>
          <a:endParaRPr lang="tr-TR"/>
        </a:p>
      </dgm:t>
    </dgm:pt>
    <dgm:pt modelId="{DA37BF18-DB75-44F7-878C-E8C5A514E948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err="1" smtClean="0"/>
            <a:t>İnsülin</a:t>
          </a:r>
          <a:r>
            <a:rPr lang="tr-TR" dirty="0" smtClean="0"/>
            <a:t> direncine uyumsuzluk-</a:t>
          </a:r>
          <a:r>
            <a:rPr lang="tr-TR" dirty="0" err="1" smtClean="0"/>
            <a:t>obezite</a:t>
          </a:r>
          <a:endParaRPr lang="tr-TR" dirty="0"/>
        </a:p>
      </dgm:t>
    </dgm:pt>
    <dgm:pt modelId="{50D136A0-1434-494F-8AAE-7D207C747CB9}" type="parTrans" cxnId="{9EF4CF29-A89E-46FF-AD00-FB24744F979B}">
      <dgm:prSet/>
      <dgm:spPr/>
      <dgm:t>
        <a:bodyPr/>
        <a:lstStyle/>
        <a:p>
          <a:endParaRPr lang="tr-TR"/>
        </a:p>
      </dgm:t>
    </dgm:pt>
    <dgm:pt modelId="{BC42094E-A4A2-49D0-8DCC-5D8DC00BC884}" type="sibTrans" cxnId="{9EF4CF29-A89E-46FF-AD00-FB24744F979B}">
      <dgm:prSet/>
      <dgm:spPr/>
      <dgm:t>
        <a:bodyPr/>
        <a:lstStyle/>
        <a:p>
          <a:endParaRPr lang="tr-TR"/>
        </a:p>
      </dgm:t>
    </dgm:pt>
    <dgm:pt modelId="{2DBC496E-E814-4FA5-B1C1-6E255BD11068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Değişken </a:t>
          </a:r>
          <a:r>
            <a:rPr lang="tr-TR" dirty="0" err="1" smtClean="0"/>
            <a:t>obezite</a:t>
          </a:r>
          <a:endParaRPr lang="tr-TR" dirty="0"/>
        </a:p>
      </dgm:t>
    </dgm:pt>
    <dgm:pt modelId="{82F3A001-0BA1-4708-B404-CB79876EDED8}" type="parTrans" cxnId="{5A4B57E5-6ABC-44FB-8146-B4FBBDEA3308}">
      <dgm:prSet/>
      <dgm:spPr/>
      <dgm:t>
        <a:bodyPr/>
        <a:lstStyle/>
        <a:p>
          <a:endParaRPr lang="tr-TR"/>
        </a:p>
      </dgm:t>
    </dgm:pt>
    <dgm:pt modelId="{1927067E-8AD9-4A77-809A-264467828294}" type="sibTrans" cxnId="{5A4B57E5-6ABC-44FB-8146-B4FBBDEA3308}">
      <dgm:prSet/>
      <dgm:spPr/>
      <dgm:t>
        <a:bodyPr/>
        <a:lstStyle/>
        <a:p>
          <a:endParaRPr lang="tr-TR"/>
        </a:p>
      </dgm:t>
    </dgm:pt>
    <dgm:pt modelId="{68CB8698-3912-40FB-BA45-263D119F1CD4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Düşük </a:t>
          </a:r>
          <a:r>
            <a:rPr lang="tr-TR" dirty="0" err="1" smtClean="0"/>
            <a:t>metabolik</a:t>
          </a:r>
          <a:r>
            <a:rPr lang="tr-TR" dirty="0" smtClean="0"/>
            <a:t> hız (değişken) </a:t>
          </a:r>
          <a:endParaRPr lang="tr-TR" dirty="0"/>
        </a:p>
      </dgm:t>
    </dgm:pt>
    <dgm:pt modelId="{5CDC290F-98B7-4F8E-A2AA-5DA93C38348C}" type="parTrans" cxnId="{40F27999-FAFC-43E0-9A52-A331A143673E}">
      <dgm:prSet/>
      <dgm:spPr/>
      <dgm:t>
        <a:bodyPr/>
        <a:lstStyle/>
        <a:p>
          <a:endParaRPr lang="tr-TR"/>
        </a:p>
      </dgm:t>
    </dgm:pt>
    <dgm:pt modelId="{D38CF535-DE6E-4BE1-9C5A-94BC6BFCE0BF}" type="sibTrans" cxnId="{40F27999-FAFC-43E0-9A52-A331A143673E}">
      <dgm:prSet/>
      <dgm:spPr/>
      <dgm:t>
        <a:bodyPr/>
        <a:lstStyle/>
        <a:p>
          <a:endParaRPr lang="tr-TR"/>
        </a:p>
      </dgm:t>
    </dgm:pt>
    <dgm:pt modelId="{16A2FE4F-9029-4C2A-8547-3B9B4EE6557D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Tutumlu  ve BAT genlerinin uyum-</a:t>
          </a:r>
          <a:r>
            <a:rPr lang="tr-TR" dirty="0" err="1" smtClean="0"/>
            <a:t>obezite</a:t>
          </a:r>
          <a:endParaRPr lang="tr-TR" dirty="0"/>
        </a:p>
      </dgm:t>
    </dgm:pt>
    <dgm:pt modelId="{B8A62C0B-7129-4BB9-86F2-BB5B19C04907}" type="parTrans" cxnId="{3A9C15C3-46EE-4661-80D0-7525E32878B5}">
      <dgm:prSet/>
      <dgm:spPr/>
      <dgm:t>
        <a:bodyPr/>
        <a:lstStyle/>
        <a:p>
          <a:endParaRPr lang="tr-TR"/>
        </a:p>
      </dgm:t>
    </dgm:pt>
    <dgm:pt modelId="{353CD544-D09A-40E0-BD20-3903D0544408}" type="sibTrans" cxnId="{3A9C15C3-46EE-4661-80D0-7525E32878B5}">
      <dgm:prSet/>
      <dgm:spPr/>
      <dgm:t>
        <a:bodyPr/>
        <a:lstStyle/>
        <a:p>
          <a:endParaRPr lang="tr-TR"/>
        </a:p>
      </dgm:t>
    </dgm:pt>
    <dgm:pt modelId="{AD92E9B2-A68F-46AE-BABB-BE0D71C17A20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Laktaz </a:t>
          </a:r>
          <a:r>
            <a:rPr lang="tr-TR" dirty="0" err="1" smtClean="0"/>
            <a:t>pesistansı</a:t>
          </a:r>
          <a:endParaRPr lang="tr-TR" dirty="0"/>
        </a:p>
      </dgm:t>
    </dgm:pt>
    <dgm:pt modelId="{CDE82DAC-45CE-4099-A454-5DCB54AD5978}" type="parTrans" cxnId="{345B4D0D-0CD1-4D9E-B60A-A77E99AB248E}">
      <dgm:prSet/>
      <dgm:spPr/>
      <dgm:t>
        <a:bodyPr/>
        <a:lstStyle/>
        <a:p>
          <a:endParaRPr lang="tr-TR"/>
        </a:p>
      </dgm:t>
    </dgm:pt>
    <dgm:pt modelId="{B93D7387-0CFE-426D-81A8-EA59F600D786}" type="sibTrans" cxnId="{345B4D0D-0CD1-4D9E-B60A-A77E99AB248E}">
      <dgm:prSet/>
      <dgm:spPr/>
      <dgm:t>
        <a:bodyPr/>
        <a:lstStyle/>
        <a:p>
          <a:endParaRPr lang="tr-TR"/>
        </a:p>
      </dgm:t>
    </dgm:pt>
    <dgm:pt modelId="{68A1D0F4-B5F4-4D13-B500-AC16F6BCEA7F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Amilaz geni kazanımı</a:t>
          </a:r>
          <a:endParaRPr lang="tr-TR" dirty="0"/>
        </a:p>
      </dgm:t>
    </dgm:pt>
    <dgm:pt modelId="{551A0812-9FFB-4307-9CC1-AA72C43EBF5A}" type="parTrans" cxnId="{D27BC9A4-B4FA-492A-9BF8-751D1EB5B7BA}">
      <dgm:prSet/>
      <dgm:spPr/>
      <dgm:t>
        <a:bodyPr/>
        <a:lstStyle/>
        <a:p>
          <a:endParaRPr lang="tr-TR"/>
        </a:p>
      </dgm:t>
    </dgm:pt>
    <dgm:pt modelId="{C4799202-0EF5-4A0A-9738-AB32F2B69947}" type="sibTrans" cxnId="{D27BC9A4-B4FA-492A-9BF8-751D1EB5B7BA}">
      <dgm:prSet/>
      <dgm:spPr/>
      <dgm:t>
        <a:bodyPr/>
        <a:lstStyle/>
        <a:p>
          <a:endParaRPr lang="tr-TR"/>
        </a:p>
      </dgm:t>
    </dgm:pt>
    <dgm:pt modelId="{0171EF83-1062-407C-9AD4-D16DCDFAEF6D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Kutuplardan ekvatora yeniden göç</a:t>
          </a:r>
          <a:endParaRPr lang="tr-TR" dirty="0"/>
        </a:p>
      </dgm:t>
    </dgm:pt>
    <dgm:pt modelId="{53DF8902-CD9D-4201-987A-06B6339C0187}" type="parTrans" cxnId="{A465EC98-CFC6-453A-AC0C-C00F9403B872}">
      <dgm:prSet/>
      <dgm:spPr/>
      <dgm:t>
        <a:bodyPr/>
        <a:lstStyle/>
        <a:p>
          <a:endParaRPr lang="tr-TR"/>
        </a:p>
      </dgm:t>
    </dgm:pt>
    <dgm:pt modelId="{9A21648B-C3C3-4F56-A567-01A6B3FF09E0}" type="sibTrans" cxnId="{A465EC98-CFC6-453A-AC0C-C00F9403B872}">
      <dgm:prSet/>
      <dgm:spPr/>
      <dgm:t>
        <a:bodyPr/>
        <a:lstStyle/>
        <a:p>
          <a:endParaRPr lang="tr-TR"/>
        </a:p>
      </dgm:t>
    </dgm:pt>
    <dgm:pt modelId="{3E3B2FC6-9164-46D7-AF30-D18666107E13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Güney Amerika (</a:t>
          </a:r>
          <a:r>
            <a:rPr lang="tr-TR" dirty="0" err="1" smtClean="0"/>
            <a:t>Pima</a:t>
          </a:r>
          <a:r>
            <a:rPr lang="tr-TR" dirty="0" smtClean="0"/>
            <a:t>, </a:t>
          </a:r>
          <a:r>
            <a:rPr lang="tr-TR" dirty="0" err="1" smtClean="0"/>
            <a:t>Yaghans</a:t>
          </a:r>
          <a:r>
            <a:rPr lang="tr-TR" dirty="0" smtClean="0"/>
            <a:t>)</a:t>
          </a:r>
          <a:endParaRPr lang="tr-TR" dirty="0"/>
        </a:p>
      </dgm:t>
    </dgm:pt>
    <dgm:pt modelId="{35B882BF-FA8F-4CBB-BA1B-DB0BC1B52D6A}" type="parTrans" cxnId="{E4F36C01-9A2C-4133-85D5-872085ED0C61}">
      <dgm:prSet/>
      <dgm:spPr/>
      <dgm:t>
        <a:bodyPr/>
        <a:lstStyle/>
        <a:p>
          <a:endParaRPr lang="tr-TR"/>
        </a:p>
      </dgm:t>
    </dgm:pt>
    <dgm:pt modelId="{549842D9-4778-429E-8E0A-E77495EA69E3}" type="sibTrans" cxnId="{E4F36C01-9A2C-4133-85D5-872085ED0C61}">
      <dgm:prSet/>
      <dgm:spPr/>
      <dgm:t>
        <a:bodyPr/>
        <a:lstStyle/>
        <a:p>
          <a:endParaRPr lang="tr-TR"/>
        </a:p>
      </dgm:t>
    </dgm:pt>
    <dgm:pt modelId="{3DB4D1D9-5BAE-4B7E-95A6-2F576FA255BD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Tutumlu </a:t>
          </a:r>
          <a:r>
            <a:rPr lang="tr-TR" dirty="0" err="1" smtClean="0"/>
            <a:t>fenotip</a:t>
          </a:r>
          <a:r>
            <a:rPr lang="tr-TR" dirty="0" smtClean="0"/>
            <a:t>-</a:t>
          </a:r>
          <a:r>
            <a:rPr lang="tr-TR" dirty="0" err="1" smtClean="0"/>
            <a:t>fetal</a:t>
          </a:r>
          <a:r>
            <a:rPr lang="tr-TR" dirty="0" smtClean="0"/>
            <a:t> programlama (</a:t>
          </a:r>
          <a:r>
            <a:rPr lang="tr-TR" dirty="0" err="1" smtClean="0"/>
            <a:t>obezite</a:t>
          </a:r>
          <a:r>
            <a:rPr lang="tr-TR" dirty="0" smtClean="0"/>
            <a:t>)</a:t>
          </a:r>
          <a:endParaRPr lang="tr-TR" dirty="0"/>
        </a:p>
      </dgm:t>
    </dgm:pt>
    <dgm:pt modelId="{738156FC-A1E9-4499-84DC-3633971D0A7E}" type="parTrans" cxnId="{B84A2464-06AE-4CC7-90BE-73598CBA9AA0}">
      <dgm:prSet/>
      <dgm:spPr/>
    </dgm:pt>
    <dgm:pt modelId="{B858054C-D62A-43ED-9BB5-08E09914477A}" type="sibTrans" cxnId="{B84A2464-06AE-4CC7-90BE-73598CBA9AA0}">
      <dgm:prSet/>
      <dgm:spPr/>
    </dgm:pt>
    <dgm:pt modelId="{D282699A-E84D-47FD-8F29-BA8C24E0D33D}" type="pres">
      <dgm:prSet presAssocID="{7BA9A672-4F42-4CF3-A3C3-9B8D1B80CBA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BE730D6-ACFC-4898-88D4-75E1F83D096D}" type="pres">
      <dgm:prSet presAssocID="{C74ED9A6-4AA8-4E7E-8FED-1D339C0CC412}" presName="parentLin" presStyleCnt="0"/>
      <dgm:spPr/>
    </dgm:pt>
    <dgm:pt modelId="{049F91AB-47BC-45BC-BCE3-B67F0D7840F0}" type="pres">
      <dgm:prSet presAssocID="{C74ED9A6-4AA8-4E7E-8FED-1D339C0CC412}" presName="parentLeftMargin" presStyleLbl="node1" presStyleIdx="0" presStyleCnt="4"/>
      <dgm:spPr/>
      <dgm:t>
        <a:bodyPr/>
        <a:lstStyle/>
        <a:p>
          <a:endParaRPr lang="tr-TR"/>
        </a:p>
      </dgm:t>
    </dgm:pt>
    <dgm:pt modelId="{CF00A355-92E8-449D-BB9D-25407094DB16}" type="pres">
      <dgm:prSet presAssocID="{C74ED9A6-4AA8-4E7E-8FED-1D339C0CC412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F648A78-32FA-4679-B49E-C4B0D85B6329}" type="pres">
      <dgm:prSet presAssocID="{C74ED9A6-4AA8-4E7E-8FED-1D339C0CC412}" presName="negativeSpace" presStyleCnt="0"/>
      <dgm:spPr/>
    </dgm:pt>
    <dgm:pt modelId="{3104FADC-ED9B-41EA-8C96-1307B18772F0}" type="pres">
      <dgm:prSet presAssocID="{C74ED9A6-4AA8-4E7E-8FED-1D339C0CC412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195E56F-CCBF-43AF-9673-914B67570927}" type="pres">
      <dgm:prSet presAssocID="{A7EB22E6-4ACF-4E4B-8F35-36DA9076678B}" presName="spaceBetweenRectangles" presStyleCnt="0"/>
      <dgm:spPr/>
    </dgm:pt>
    <dgm:pt modelId="{069C2053-1EA7-4EC1-8394-E8338B52F078}" type="pres">
      <dgm:prSet presAssocID="{125814B8-9376-4BCA-A0F2-24E87A0C6A09}" presName="parentLin" presStyleCnt="0"/>
      <dgm:spPr/>
    </dgm:pt>
    <dgm:pt modelId="{1AFC7CC7-0674-4B5E-8A00-EB190C074B49}" type="pres">
      <dgm:prSet presAssocID="{125814B8-9376-4BCA-A0F2-24E87A0C6A09}" presName="parentLeftMargin" presStyleLbl="node1" presStyleIdx="0" presStyleCnt="4"/>
      <dgm:spPr/>
      <dgm:t>
        <a:bodyPr/>
        <a:lstStyle/>
        <a:p>
          <a:endParaRPr lang="tr-TR"/>
        </a:p>
      </dgm:t>
    </dgm:pt>
    <dgm:pt modelId="{6A1CBCD0-5BF3-44CA-B97D-F5DF4E905958}" type="pres">
      <dgm:prSet presAssocID="{125814B8-9376-4BCA-A0F2-24E87A0C6A0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40F4F4B-BA2A-4C52-90AC-BC285252A532}" type="pres">
      <dgm:prSet presAssocID="{125814B8-9376-4BCA-A0F2-24E87A0C6A09}" presName="negativeSpace" presStyleCnt="0"/>
      <dgm:spPr/>
    </dgm:pt>
    <dgm:pt modelId="{E0910348-C064-410C-BD98-FD8FF272E547}" type="pres">
      <dgm:prSet presAssocID="{125814B8-9376-4BCA-A0F2-24E87A0C6A09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15782CC-49BD-4C21-B3B6-47C8F56C250D}" type="pres">
      <dgm:prSet presAssocID="{9AE1E3D7-8399-41EF-9086-B09C2989B0D8}" presName="spaceBetweenRectangles" presStyleCnt="0"/>
      <dgm:spPr/>
    </dgm:pt>
    <dgm:pt modelId="{8E8ED7A2-4CDA-4139-9F1D-F122C40AEFC2}" type="pres">
      <dgm:prSet presAssocID="{F7A0EF0A-5E8D-4A53-9E4F-7D4EAC82622B}" presName="parentLin" presStyleCnt="0"/>
      <dgm:spPr/>
    </dgm:pt>
    <dgm:pt modelId="{F1407623-FC8D-455B-8BA9-AD9BAF5F4288}" type="pres">
      <dgm:prSet presAssocID="{F7A0EF0A-5E8D-4A53-9E4F-7D4EAC82622B}" presName="parentLeftMargin" presStyleLbl="node1" presStyleIdx="1" presStyleCnt="4"/>
      <dgm:spPr/>
      <dgm:t>
        <a:bodyPr/>
        <a:lstStyle/>
        <a:p>
          <a:endParaRPr lang="tr-TR"/>
        </a:p>
      </dgm:t>
    </dgm:pt>
    <dgm:pt modelId="{FB96E6DE-E8A0-4691-8A62-92E22D1AFBB2}" type="pres">
      <dgm:prSet presAssocID="{F7A0EF0A-5E8D-4A53-9E4F-7D4EAC82622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9E8F38D-5108-4016-BADB-76B8B9310D21}" type="pres">
      <dgm:prSet presAssocID="{F7A0EF0A-5E8D-4A53-9E4F-7D4EAC82622B}" presName="negativeSpace" presStyleCnt="0"/>
      <dgm:spPr/>
    </dgm:pt>
    <dgm:pt modelId="{A523CB8A-8D0B-46A7-AB50-0DFDA117E823}" type="pres">
      <dgm:prSet presAssocID="{F7A0EF0A-5E8D-4A53-9E4F-7D4EAC82622B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587582D-3186-4128-B08A-14A5E004A25A}" type="pres">
      <dgm:prSet presAssocID="{F293EFE1-7EF9-491F-9140-5CF60FA03E03}" presName="spaceBetweenRectangles" presStyleCnt="0"/>
      <dgm:spPr/>
    </dgm:pt>
    <dgm:pt modelId="{B7CD6F06-B6F6-44F8-A152-F89043DB9FF1}" type="pres">
      <dgm:prSet presAssocID="{312868F1-3602-4B65-9B25-E00964569065}" presName="parentLin" presStyleCnt="0"/>
      <dgm:spPr/>
    </dgm:pt>
    <dgm:pt modelId="{5F26244C-435B-4961-92CC-715C5CF326B8}" type="pres">
      <dgm:prSet presAssocID="{312868F1-3602-4B65-9B25-E00964569065}" presName="parentLeftMargin" presStyleLbl="node1" presStyleIdx="2" presStyleCnt="4"/>
      <dgm:spPr/>
      <dgm:t>
        <a:bodyPr/>
        <a:lstStyle/>
        <a:p>
          <a:endParaRPr lang="tr-TR"/>
        </a:p>
      </dgm:t>
    </dgm:pt>
    <dgm:pt modelId="{D37FF3E6-9483-44C6-93F9-8689DFD9E48B}" type="pres">
      <dgm:prSet presAssocID="{312868F1-3602-4B65-9B25-E0096456906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26FF970-60AB-44A8-9843-58C6C2E1FF03}" type="pres">
      <dgm:prSet presAssocID="{312868F1-3602-4B65-9B25-E00964569065}" presName="negativeSpace" presStyleCnt="0"/>
      <dgm:spPr/>
    </dgm:pt>
    <dgm:pt modelId="{2724D444-BB67-454F-87E6-9D516B613FBD}" type="pres">
      <dgm:prSet presAssocID="{312868F1-3602-4B65-9B25-E00964569065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E4F36C01-9A2C-4133-85D5-872085ED0C61}" srcId="{312868F1-3602-4B65-9B25-E00964569065}" destId="{3E3B2FC6-9164-46D7-AF30-D18666107E13}" srcOrd="1" destOrd="0" parTransId="{35B882BF-FA8F-4CBB-BA1B-DB0BC1B52D6A}" sibTransId="{549842D9-4778-429E-8E0A-E77495EA69E3}"/>
    <dgm:cxn modelId="{5289B460-627F-41E1-86EF-93221EFD34E7}" type="presOf" srcId="{312868F1-3602-4B65-9B25-E00964569065}" destId="{5F26244C-435B-4961-92CC-715C5CF326B8}" srcOrd="0" destOrd="0" presId="urn:microsoft.com/office/officeart/2005/8/layout/list1"/>
    <dgm:cxn modelId="{1BFB4C7D-8EE3-4132-A242-15CD0E33EDF6}" type="presOf" srcId="{C74ED9A6-4AA8-4E7E-8FED-1D339C0CC412}" destId="{CF00A355-92E8-449D-BB9D-25407094DB16}" srcOrd="1" destOrd="0" presId="urn:microsoft.com/office/officeart/2005/8/layout/list1"/>
    <dgm:cxn modelId="{EA880A34-903E-4A5F-88E1-5254BFACF42F}" srcId="{7BA9A672-4F42-4CF3-A3C3-9B8D1B80CBA3}" destId="{125814B8-9376-4BCA-A0F2-24E87A0C6A09}" srcOrd="1" destOrd="0" parTransId="{EA6C751C-5ED6-4CE1-96CC-C1947A8DC0BA}" sibTransId="{9AE1E3D7-8399-41EF-9086-B09C2989B0D8}"/>
    <dgm:cxn modelId="{919D8744-6F79-4DEE-85C3-B043B1D160B8}" srcId="{125814B8-9376-4BCA-A0F2-24E87A0C6A09}" destId="{F7D00B04-DED3-4DFF-AE89-9BB452B7787A}" srcOrd="0" destOrd="0" parTransId="{96201332-D51F-4596-8146-E1CFF8B755B6}" sibTransId="{56FC172E-7D92-4754-AF03-5A48E7945B65}"/>
    <dgm:cxn modelId="{A00E5F7F-F368-40B2-8807-CFE7B23D4E33}" type="presOf" srcId="{F7A0EF0A-5E8D-4A53-9E4F-7D4EAC82622B}" destId="{F1407623-FC8D-455B-8BA9-AD9BAF5F4288}" srcOrd="0" destOrd="0" presId="urn:microsoft.com/office/officeart/2005/8/layout/list1"/>
    <dgm:cxn modelId="{E17DBDB7-8149-498D-B54A-2194A8CCB360}" srcId="{7BA9A672-4F42-4CF3-A3C3-9B8D1B80CBA3}" destId="{C74ED9A6-4AA8-4E7E-8FED-1D339C0CC412}" srcOrd="0" destOrd="0" parTransId="{99C6C7E7-1258-4C39-B92F-905E57C0CFAF}" sibTransId="{A7EB22E6-4ACF-4E4B-8F35-36DA9076678B}"/>
    <dgm:cxn modelId="{3A9C15C3-46EE-4661-80D0-7525E32878B5}" srcId="{F7A0EF0A-5E8D-4A53-9E4F-7D4EAC82622B}" destId="{16A2FE4F-9029-4C2A-8547-3B9B4EE6557D}" srcOrd="0" destOrd="0" parTransId="{B8A62C0B-7129-4BB9-86F2-BB5B19C04907}" sibTransId="{353CD544-D09A-40E0-BD20-3903D0544408}"/>
    <dgm:cxn modelId="{45E18471-AA4F-4E01-ACBF-5F30D270BADC}" type="presOf" srcId="{2DBC496E-E814-4FA5-B1C1-6E255BD11068}" destId="{E0910348-C064-410C-BD98-FD8FF272E547}" srcOrd="0" destOrd="4" presId="urn:microsoft.com/office/officeart/2005/8/layout/list1"/>
    <dgm:cxn modelId="{81951EE4-8976-4FC4-8D41-25C54828F86D}" type="presOf" srcId="{3E3B2FC6-9164-46D7-AF30-D18666107E13}" destId="{2724D444-BB67-454F-87E6-9D516B613FBD}" srcOrd="0" destOrd="1" presId="urn:microsoft.com/office/officeart/2005/8/layout/list1"/>
    <dgm:cxn modelId="{A465EC98-CFC6-453A-AC0C-C00F9403B872}" srcId="{312868F1-3602-4B65-9B25-E00964569065}" destId="{0171EF83-1062-407C-9AD4-D16DCDFAEF6D}" srcOrd="0" destOrd="0" parTransId="{53DF8902-CD9D-4201-987A-06B6339C0187}" sibTransId="{9A21648B-C3C3-4F56-A567-01A6B3FF09E0}"/>
    <dgm:cxn modelId="{BB7EA054-6725-4973-BD54-B684C34B7F4A}" type="presOf" srcId="{7BA9A672-4F42-4CF3-A3C3-9B8D1B80CBA3}" destId="{D282699A-E84D-47FD-8F29-BA8C24E0D33D}" srcOrd="0" destOrd="0" presId="urn:microsoft.com/office/officeart/2005/8/layout/list1"/>
    <dgm:cxn modelId="{EE7AF9F0-1251-40EF-8ACD-F3BFC2577A00}" type="presOf" srcId="{04009137-ACDD-49D4-899B-38EAB6A97F04}" destId="{3104FADC-ED9B-41EA-8C96-1307B18772F0}" srcOrd="0" destOrd="2" presId="urn:microsoft.com/office/officeart/2005/8/layout/list1"/>
    <dgm:cxn modelId="{BBCA89BC-D009-47B7-BD03-E8AC08876A65}" srcId="{C74ED9A6-4AA8-4E7E-8FED-1D339C0CC412}" destId="{F774A4D3-CC09-4B0C-BD87-4ED9F305512D}" srcOrd="0" destOrd="0" parTransId="{36B25B75-98A6-4E1A-831F-5986BB2BCB47}" sibTransId="{16BD3225-2852-4B9A-974E-6E027C1BDFBB}"/>
    <dgm:cxn modelId="{D27BC9A4-B4FA-492A-9BF8-751D1EB5B7BA}" srcId="{F7A0EF0A-5E8D-4A53-9E4F-7D4EAC82622B}" destId="{68A1D0F4-B5F4-4D13-B500-AC16F6BCEA7F}" srcOrd="2" destOrd="0" parTransId="{551A0812-9FFB-4307-9CC1-AA72C43EBF5A}" sibTransId="{C4799202-0EF5-4A0A-9738-AB32F2B69947}"/>
    <dgm:cxn modelId="{F8B8BBC2-7916-48AC-B80D-68B66CC8B087}" srcId="{7BA9A672-4F42-4CF3-A3C3-9B8D1B80CBA3}" destId="{312868F1-3602-4B65-9B25-E00964569065}" srcOrd="3" destOrd="0" parTransId="{301A6AA1-9782-4729-B73A-48EA17212A51}" sibTransId="{4772A09D-F2EB-4AD2-A157-D4D0583317CD}"/>
    <dgm:cxn modelId="{9EF4CF29-A89E-46FF-AD00-FB24744F979B}" srcId="{125814B8-9376-4BCA-A0F2-24E87A0C6A09}" destId="{DA37BF18-DB75-44F7-878C-E8C5A514E948}" srcOrd="3" destOrd="0" parTransId="{50D136A0-1434-494F-8AAE-7D207C747CB9}" sibTransId="{BC42094E-A4A2-49D0-8DCC-5D8DC00BC884}"/>
    <dgm:cxn modelId="{345B4D0D-0CD1-4D9E-B60A-A77E99AB248E}" srcId="{F7A0EF0A-5E8D-4A53-9E4F-7D4EAC82622B}" destId="{AD92E9B2-A68F-46AE-BABB-BE0D71C17A20}" srcOrd="1" destOrd="0" parTransId="{CDE82DAC-45CE-4099-A454-5DCB54AD5978}" sibTransId="{B93D7387-0CFE-426D-81A8-EA59F600D786}"/>
    <dgm:cxn modelId="{88F9D07A-E27D-4F5D-B84B-D889A40B6C36}" srcId="{125814B8-9376-4BCA-A0F2-24E87A0C6A09}" destId="{8EC18770-BFC6-4DBB-AE36-AF12C90E3093}" srcOrd="2" destOrd="0" parTransId="{EB243752-B8B9-4855-8BD0-F73DBB075E79}" sibTransId="{A9A93C97-0487-419C-978E-ABCFC99A03DE}"/>
    <dgm:cxn modelId="{AF06C48C-9B3E-4C57-8A64-1454A08E29C7}" srcId="{C74ED9A6-4AA8-4E7E-8FED-1D339C0CC412}" destId="{04009137-ACDD-49D4-899B-38EAB6A97F04}" srcOrd="2" destOrd="0" parTransId="{95B46D87-AE35-430B-B903-5F3336D01685}" sibTransId="{047AB73B-28CC-4E47-9185-2ED851E987FD}"/>
    <dgm:cxn modelId="{2727D4A5-33E7-4AE6-AB63-E0FA0E548F1E}" srcId="{C74ED9A6-4AA8-4E7E-8FED-1D339C0CC412}" destId="{308C1D24-ABC0-44E3-A917-D55C7235107D}" srcOrd="3" destOrd="0" parTransId="{9422BE62-161B-47F1-8FD5-50C79BC5F789}" sibTransId="{D3B4A403-F23B-4095-8E9A-35E7B7E306B2}"/>
    <dgm:cxn modelId="{78212410-5F68-46AC-AB8C-FB29EEF8EB1F}" type="presOf" srcId="{6E2C3858-0E33-4D8A-87AB-F297DEE67013}" destId="{3104FADC-ED9B-41EA-8C96-1307B18772F0}" srcOrd="0" destOrd="1" presId="urn:microsoft.com/office/officeart/2005/8/layout/list1"/>
    <dgm:cxn modelId="{340417DD-D64B-4BE1-8155-068F9ED44BBD}" srcId="{7BA9A672-4F42-4CF3-A3C3-9B8D1B80CBA3}" destId="{F7A0EF0A-5E8D-4A53-9E4F-7D4EAC82622B}" srcOrd="2" destOrd="0" parTransId="{2B62996B-CEA5-4078-8560-AAC4CD01AC8E}" sibTransId="{F293EFE1-7EF9-491F-9140-5CF60FA03E03}"/>
    <dgm:cxn modelId="{B0E9937B-E4A5-4162-B90F-A29737F5B968}" type="presOf" srcId="{3DB4D1D9-5BAE-4B7E-95A6-2F576FA255BD}" destId="{A523CB8A-8D0B-46A7-AB50-0DFDA117E823}" srcOrd="0" destOrd="3" presId="urn:microsoft.com/office/officeart/2005/8/layout/list1"/>
    <dgm:cxn modelId="{5C9E6700-E3AE-4AFE-BCED-858400228500}" type="presOf" srcId="{125814B8-9376-4BCA-A0F2-24E87A0C6A09}" destId="{6A1CBCD0-5BF3-44CA-B97D-F5DF4E905958}" srcOrd="1" destOrd="0" presId="urn:microsoft.com/office/officeart/2005/8/layout/list1"/>
    <dgm:cxn modelId="{B84A2464-06AE-4CC7-90BE-73598CBA9AA0}" srcId="{F7A0EF0A-5E8D-4A53-9E4F-7D4EAC82622B}" destId="{3DB4D1D9-5BAE-4B7E-95A6-2F576FA255BD}" srcOrd="3" destOrd="0" parTransId="{738156FC-A1E9-4499-84DC-3633971D0A7E}" sibTransId="{B858054C-D62A-43ED-9BB5-08E09914477A}"/>
    <dgm:cxn modelId="{3BB08C9F-DA5B-4939-9D6E-ACB36B8F4DB2}" srcId="{C74ED9A6-4AA8-4E7E-8FED-1D339C0CC412}" destId="{6E2C3858-0E33-4D8A-87AB-F297DEE67013}" srcOrd="1" destOrd="0" parTransId="{5E7987EE-90A4-4FC0-9FFE-B7CCA3172C42}" sibTransId="{262369A0-EF32-429F-AC78-54240BABD10E}"/>
    <dgm:cxn modelId="{12A50C41-2B03-4CF5-83F9-9FEFF9BAAE52}" type="presOf" srcId="{F774A4D3-CC09-4B0C-BD87-4ED9F305512D}" destId="{3104FADC-ED9B-41EA-8C96-1307B18772F0}" srcOrd="0" destOrd="0" presId="urn:microsoft.com/office/officeart/2005/8/layout/list1"/>
    <dgm:cxn modelId="{39E8393E-15A6-4034-B827-E13E0360A669}" type="presOf" srcId="{68CB8698-3912-40FB-BA45-263D119F1CD4}" destId="{E0910348-C064-410C-BD98-FD8FF272E547}" srcOrd="0" destOrd="5" presId="urn:microsoft.com/office/officeart/2005/8/layout/list1"/>
    <dgm:cxn modelId="{40F27999-FAFC-43E0-9A52-A331A143673E}" srcId="{125814B8-9376-4BCA-A0F2-24E87A0C6A09}" destId="{68CB8698-3912-40FB-BA45-263D119F1CD4}" srcOrd="5" destOrd="0" parTransId="{5CDC290F-98B7-4F8E-A2AA-5DA93C38348C}" sibTransId="{D38CF535-DE6E-4BE1-9C5A-94BC6BFCE0BF}"/>
    <dgm:cxn modelId="{21F3DBB8-2CE2-4422-A8CF-7C1ADAECB82F}" type="presOf" srcId="{C74ED9A6-4AA8-4E7E-8FED-1D339C0CC412}" destId="{049F91AB-47BC-45BC-BCE3-B67F0D7840F0}" srcOrd="0" destOrd="0" presId="urn:microsoft.com/office/officeart/2005/8/layout/list1"/>
    <dgm:cxn modelId="{69A73655-260A-4523-ADDF-259F24C42D11}" type="presOf" srcId="{DA37BF18-DB75-44F7-878C-E8C5A514E948}" destId="{E0910348-C064-410C-BD98-FD8FF272E547}" srcOrd="0" destOrd="3" presId="urn:microsoft.com/office/officeart/2005/8/layout/list1"/>
    <dgm:cxn modelId="{5A4B57E5-6ABC-44FB-8146-B4FBBDEA3308}" srcId="{125814B8-9376-4BCA-A0F2-24E87A0C6A09}" destId="{2DBC496E-E814-4FA5-B1C1-6E255BD11068}" srcOrd="4" destOrd="0" parTransId="{82F3A001-0BA1-4708-B404-CB79876EDED8}" sibTransId="{1927067E-8AD9-4A77-809A-264467828294}"/>
    <dgm:cxn modelId="{FD339843-0AC7-4EF9-9D70-662762A208D3}" type="presOf" srcId="{125814B8-9376-4BCA-A0F2-24E87A0C6A09}" destId="{1AFC7CC7-0674-4B5E-8A00-EB190C074B49}" srcOrd="0" destOrd="0" presId="urn:microsoft.com/office/officeart/2005/8/layout/list1"/>
    <dgm:cxn modelId="{412D28E6-1522-483C-99F9-9DBCE3F69212}" type="presOf" srcId="{0171EF83-1062-407C-9AD4-D16DCDFAEF6D}" destId="{2724D444-BB67-454F-87E6-9D516B613FBD}" srcOrd="0" destOrd="0" presId="urn:microsoft.com/office/officeart/2005/8/layout/list1"/>
    <dgm:cxn modelId="{1573424F-CB6F-4157-8F89-FBAF7AA30929}" type="presOf" srcId="{AD92E9B2-A68F-46AE-BABB-BE0D71C17A20}" destId="{A523CB8A-8D0B-46A7-AB50-0DFDA117E823}" srcOrd="0" destOrd="1" presId="urn:microsoft.com/office/officeart/2005/8/layout/list1"/>
    <dgm:cxn modelId="{42DE713A-2E17-450B-9C19-3168D4DC2034}" type="presOf" srcId="{308C1D24-ABC0-44E3-A917-D55C7235107D}" destId="{3104FADC-ED9B-41EA-8C96-1307B18772F0}" srcOrd="0" destOrd="3" presId="urn:microsoft.com/office/officeart/2005/8/layout/list1"/>
    <dgm:cxn modelId="{6C7BD305-0BE1-4EAC-9A28-62F4642BC9D6}" type="presOf" srcId="{F7D00B04-DED3-4DFF-AE89-9BB452B7787A}" destId="{E0910348-C064-410C-BD98-FD8FF272E547}" srcOrd="0" destOrd="0" presId="urn:microsoft.com/office/officeart/2005/8/layout/list1"/>
    <dgm:cxn modelId="{F992305C-939E-4366-A909-99D14367B331}" type="presOf" srcId="{F7A0EF0A-5E8D-4A53-9E4F-7D4EAC82622B}" destId="{FB96E6DE-E8A0-4691-8A62-92E22D1AFBB2}" srcOrd="1" destOrd="0" presId="urn:microsoft.com/office/officeart/2005/8/layout/list1"/>
    <dgm:cxn modelId="{11F06765-2597-4083-B049-F66B3C0AF194}" type="presOf" srcId="{16A2FE4F-9029-4C2A-8547-3B9B4EE6557D}" destId="{A523CB8A-8D0B-46A7-AB50-0DFDA117E823}" srcOrd="0" destOrd="0" presId="urn:microsoft.com/office/officeart/2005/8/layout/list1"/>
    <dgm:cxn modelId="{0BE688EE-3EBE-485A-A842-CDC986E53B86}" type="presOf" srcId="{27F083CA-5F79-408A-80E7-286A300E5BBC}" destId="{E0910348-C064-410C-BD98-FD8FF272E547}" srcOrd="0" destOrd="1" presId="urn:microsoft.com/office/officeart/2005/8/layout/list1"/>
    <dgm:cxn modelId="{CD606D11-6F36-49B2-AD02-3BC7D4C4BB27}" srcId="{125814B8-9376-4BCA-A0F2-24E87A0C6A09}" destId="{27F083CA-5F79-408A-80E7-286A300E5BBC}" srcOrd="1" destOrd="0" parTransId="{457064C0-A6B3-4F81-862F-BC216DF6A65C}" sibTransId="{D2D9F660-A741-4681-B041-1686E7C7BDE4}"/>
    <dgm:cxn modelId="{D184EF5F-BEFB-4298-A4E8-0F3EEC486DB3}" type="presOf" srcId="{68A1D0F4-B5F4-4D13-B500-AC16F6BCEA7F}" destId="{A523CB8A-8D0B-46A7-AB50-0DFDA117E823}" srcOrd="0" destOrd="2" presId="urn:microsoft.com/office/officeart/2005/8/layout/list1"/>
    <dgm:cxn modelId="{6907A1DF-7954-4A14-A540-5771729EECE8}" type="presOf" srcId="{312868F1-3602-4B65-9B25-E00964569065}" destId="{D37FF3E6-9483-44C6-93F9-8689DFD9E48B}" srcOrd="1" destOrd="0" presId="urn:microsoft.com/office/officeart/2005/8/layout/list1"/>
    <dgm:cxn modelId="{C9D4FBC3-E4E5-4F58-BC9C-C3F15F083B48}" type="presOf" srcId="{8EC18770-BFC6-4DBB-AE36-AF12C90E3093}" destId="{E0910348-C064-410C-BD98-FD8FF272E547}" srcOrd="0" destOrd="2" presId="urn:microsoft.com/office/officeart/2005/8/layout/list1"/>
    <dgm:cxn modelId="{1F7090A1-AEDB-49A1-BFF5-C6384274A2A9}" type="presParOf" srcId="{D282699A-E84D-47FD-8F29-BA8C24E0D33D}" destId="{2BE730D6-ACFC-4898-88D4-75E1F83D096D}" srcOrd="0" destOrd="0" presId="urn:microsoft.com/office/officeart/2005/8/layout/list1"/>
    <dgm:cxn modelId="{C5CDBE11-C4F9-485F-926B-90DD68B5E3A9}" type="presParOf" srcId="{2BE730D6-ACFC-4898-88D4-75E1F83D096D}" destId="{049F91AB-47BC-45BC-BCE3-B67F0D7840F0}" srcOrd="0" destOrd="0" presId="urn:microsoft.com/office/officeart/2005/8/layout/list1"/>
    <dgm:cxn modelId="{7E73DE2A-BAB2-4D8C-8CFA-77F37050E77A}" type="presParOf" srcId="{2BE730D6-ACFC-4898-88D4-75E1F83D096D}" destId="{CF00A355-92E8-449D-BB9D-25407094DB16}" srcOrd="1" destOrd="0" presId="urn:microsoft.com/office/officeart/2005/8/layout/list1"/>
    <dgm:cxn modelId="{0CAE54A5-8577-497C-8597-B271DE925390}" type="presParOf" srcId="{D282699A-E84D-47FD-8F29-BA8C24E0D33D}" destId="{6F648A78-32FA-4679-B49E-C4B0D85B6329}" srcOrd="1" destOrd="0" presId="urn:microsoft.com/office/officeart/2005/8/layout/list1"/>
    <dgm:cxn modelId="{91F193BE-D31A-4FC4-BEC1-6DE4CE12A57E}" type="presParOf" srcId="{D282699A-E84D-47FD-8F29-BA8C24E0D33D}" destId="{3104FADC-ED9B-41EA-8C96-1307B18772F0}" srcOrd="2" destOrd="0" presId="urn:microsoft.com/office/officeart/2005/8/layout/list1"/>
    <dgm:cxn modelId="{1672231A-900F-4C19-98D7-A0C0DFEEB32D}" type="presParOf" srcId="{D282699A-E84D-47FD-8F29-BA8C24E0D33D}" destId="{9195E56F-CCBF-43AF-9673-914B67570927}" srcOrd="3" destOrd="0" presId="urn:microsoft.com/office/officeart/2005/8/layout/list1"/>
    <dgm:cxn modelId="{3AE9E459-6DEF-49A0-BEC7-025B85C086CD}" type="presParOf" srcId="{D282699A-E84D-47FD-8F29-BA8C24E0D33D}" destId="{069C2053-1EA7-4EC1-8394-E8338B52F078}" srcOrd="4" destOrd="0" presId="urn:microsoft.com/office/officeart/2005/8/layout/list1"/>
    <dgm:cxn modelId="{D7B51ECB-A9FD-45F0-88C0-66C84D56AD9D}" type="presParOf" srcId="{069C2053-1EA7-4EC1-8394-E8338B52F078}" destId="{1AFC7CC7-0674-4B5E-8A00-EB190C074B49}" srcOrd="0" destOrd="0" presId="urn:microsoft.com/office/officeart/2005/8/layout/list1"/>
    <dgm:cxn modelId="{EF255422-B27C-4D7E-A635-2D41E3D86353}" type="presParOf" srcId="{069C2053-1EA7-4EC1-8394-E8338B52F078}" destId="{6A1CBCD0-5BF3-44CA-B97D-F5DF4E905958}" srcOrd="1" destOrd="0" presId="urn:microsoft.com/office/officeart/2005/8/layout/list1"/>
    <dgm:cxn modelId="{87BD4315-7D63-4724-90A4-EDAA4096BB01}" type="presParOf" srcId="{D282699A-E84D-47FD-8F29-BA8C24E0D33D}" destId="{440F4F4B-BA2A-4C52-90AC-BC285252A532}" srcOrd="5" destOrd="0" presId="urn:microsoft.com/office/officeart/2005/8/layout/list1"/>
    <dgm:cxn modelId="{98D78CF9-5A7F-4B4B-8EA6-0A2C06CEDF39}" type="presParOf" srcId="{D282699A-E84D-47FD-8F29-BA8C24E0D33D}" destId="{E0910348-C064-410C-BD98-FD8FF272E547}" srcOrd="6" destOrd="0" presId="urn:microsoft.com/office/officeart/2005/8/layout/list1"/>
    <dgm:cxn modelId="{0E5DFBC2-F1BD-4DFF-9E6B-A9D3A70742FE}" type="presParOf" srcId="{D282699A-E84D-47FD-8F29-BA8C24E0D33D}" destId="{915782CC-49BD-4C21-B3B6-47C8F56C250D}" srcOrd="7" destOrd="0" presId="urn:microsoft.com/office/officeart/2005/8/layout/list1"/>
    <dgm:cxn modelId="{6594DF1E-DBA0-45A5-96B0-4E3657089D57}" type="presParOf" srcId="{D282699A-E84D-47FD-8F29-BA8C24E0D33D}" destId="{8E8ED7A2-4CDA-4139-9F1D-F122C40AEFC2}" srcOrd="8" destOrd="0" presId="urn:microsoft.com/office/officeart/2005/8/layout/list1"/>
    <dgm:cxn modelId="{F1E25B84-92D4-4172-B96D-65226FABDB34}" type="presParOf" srcId="{8E8ED7A2-4CDA-4139-9F1D-F122C40AEFC2}" destId="{F1407623-FC8D-455B-8BA9-AD9BAF5F4288}" srcOrd="0" destOrd="0" presId="urn:microsoft.com/office/officeart/2005/8/layout/list1"/>
    <dgm:cxn modelId="{AF75BA3C-A3B8-4767-95D3-AE0501C6A395}" type="presParOf" srcId="{8E8ED7A2-4CDA-4139-9F1D-F122C40AEFC2}" destId="{FB96E6DE-E8A0-4691-8A62-92E22D1AFBB2}" srcOrd="1" destOrd="0" presId="urn:microsoft.com/office/officeart/2005/8/layout/list1"/>
    <dgm:cxn modelId="{05581ED2-D5A5-4020-9DEB-E506F3033519}" type="presParOf" srcId="{D282699A-E84D-47FD-8F29-BA8C24E0D33D}" destId="{69E8F38D-5108-4016-BADB-76B8B9310D21}" srcOrd="9" destOrd="0" presId="urn:microsoft.com/office/officeart/2005/8/layout/list1"/>
    <dgm:cxn modelId="{5B55AC18-2163-4740-B92C-858351E1961E}" type="presParOf" srcId="{D282699A-E84D-47FD-8F29-BA8C24E0D33D}" destId="{A523CB8A-8D0B-46A7-AB50-0DFDA117E823}" srcOrd="10" destOrd="0" presId="urn:microsoft.com/office/officeart/2005/8/layout/list1"/>
    <dgm:cxn modelId="{2E86861A-94FC-458E-894F-EEAE667CC238}" type="presParOf" srcId="{D282699A-E84D-47FD-8F29-BA8C24E0D33D}" destId="{A587582D-3186-4128-B08A-14A5E004A25A}" srcOrd="11" destOrd="0" presId="urn:microsoft.com/office/officeart/2005/8/layout/list1"/>
    <dgm:cxn modelId="{0F7B15CC-A7DF-4248-AB59-8144B2D8BFBC}" type="presParOf" srcId="{D282699A-E84D-47FD-8F29-BA8C24E0D33D}" destId="{B7CD6F06-B6F6-44F8-A152-F89043DB9FF1}" srcOrd="12" destOrd="0" presId="urn:microsoft.com/office/officeart/2005/8/layout/list1"/>
    <dgm:cxn modelId="{79177259-F810-4745-A377-F02E25FC7868}" type="presParOf" srcId="{B7CD6F06-B6F6-44F8-A152-F89043DB9FF1}" destId="{5F26244C-435B-4961-92CC-715C5CF326B8}" srcOrd="0" destOrd="0" presId="urn:microsoft.com/office/officeart/2005/8/layout/list1"/>
    <dgm:cxn modelId="{42DA1C29-8636-41C3-A3D0-13225C66F254}" type="presParOf" srcId="{B7CD6F06-B6F6-44F8-A152-F89043DB9FF1}" destId="{D37FF3E6-9483-44C6-93F9-8689DFD9E48B}" srcOrd="1" destOrd="0" presId="urn:microsoft.com/office/officeart/2005/8/layout/list1"/>
    <dgm:cxn modelId="{737E92BA-190E-47B9-8B47-BCD4D0650186}" type="presParOf" srcId="{D282699A-E84D-47FD-8F29-BA8C24E0D33D}" destId="{E26FF970-60AB-44A8-9843-58C6C2E1FF03}" srcOrd="13" destOrd="0" presId="urn:microsoft.com/office/officeart/2005/8/layout/list1"/>
    <dgm:cxn modelId="{2F606279-90CB-42AF-8C82-429EF56DB136}" type="presParOf" srcId="{D282699A-E84D-47FD-8F29-BA8C24E0D33D}" destId="{2724D444-BB67-454F-87E6-9D516B613FBD}" srcOrd="14" destOrd="0" presId="urn:microsoft.com/office/officeart/2005/8/layout/list1"/>
  </dgm:cxnLst>
  <dgm:bg/>
  <dgm:whole/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47D62A8B-D01B-43EE-8FFB-4831C365B6C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3E4FB49-5C66-4CF9-BE0E-C57BBF52230B}">
      <dgm:prSet phldrT="[Metin]"/>
      <dgm:spPr>
        <a:solidFill>
          <a:schemeClr val="tx1"/>
        </a:solidFill>
      </dgm:spPr>
      <dgm:t>
        <a:bodyPr/>
        <a:lstStyle/>
        <a:p>
          <a:r>
            <a:rPr lang="tr-TR" b="1" dirty="0" smtClean="0"/>
            <a:t>İklim </a:t>
          </a:r>
          <a:endParaRPr lang="tr-TR" b="1" dirty="0"/>
        </a:p>
      </dgm:t>
    </dgm:pt>
    <dgm:pt modelId="{5324022F-63EC-4073-BC36-0BC8518FBA4B}" type="parTrans" cxnId="{F96BAD44-5C4A-472D-9E47-20028E6DA781}">
      <dgm:prSet/>
      <dgm:spPr/>
      <dgm:t>
        <a:bodyPr/>
        <a:lstStyle/>
        <a:p>
          <a:endParaRPr lang="tr-TR"/>
        </a:p>
      </dgm:t>
    </dgm:pt>
    <dgm:pt modelId="{C9AD893F-526E-46CD-80BB-36CA99E048F2}" type="sibTrans" cxnId="{F96BAD44-5C4A-472D-9E47-20028E6DA781}">
      <dgm:prSet/>
      <dgm:spPr/>
      <dgm:t>
        <a:bodyPr/>
        <a:lstStyle/>
        <a:p>
          <a:endParaRPr lang="tr-TR"/>
        </a:p>
      </dgm:t>
    </dgm:pt>
    <dgm:pt modelId="{468B7126-E705-44A6-A23E-4EBD782989F9}">
      <dgm:prSet phldrT="[Metin]"/>
      <dgm:spPr>
        <a:solidFill>
          <a:schemeClr val="tx1"/>
        </a:solidFill>
      </dgm:spPr>
      <dgm:t>
        <a:bodyPr/>
        <a:lstStyle/>
        <a:p>
          <a:r>
            <a:rPr lang="tr-TR" b="1" dirty="0" smtClean="0"/>
            <a:t>Yaşam tarzı</a:t>
          </a:r>
          <a:endParaRPr lang="tr-TR" b="1" dirty="0"/>
        </a:p>
      </dgm:t>
    </dgm:pt>
    <dgm:pt modelId="{18536697-86EB-4AC4-9F2B-E91CA3EA6A2D}" type="parTrans" cxnId="{6E604C01-D213-4462-981C-E81C9A9DED05}">
      <dgm:prSet/>
      <dgm:spPr/>
      <dgm:t>
        <a:bodyPr/>
        <a:lstStyle/>
        <a:p>
          <a:endParaRPr lang="tr-TR"/>
        </a:p>
      </dgm:t>
    </dgm:pt>
    <dgm:pt modelId="{F05A6C67-8C6A-40EF-82E7-24608E207B54}" type="sibTrans" cxnId="{6E604C01-D213-4462-981C-E81C9A9DED05}">
      <dgm:prSet/>
      <dgm:spPr/>
      <dgm:t>
        <a:bodyPr/>
        <a:lstStyle/>
        <a:p>
          <a:endParaRPr lang="tr-TR"/>
        </a:p>
      </dgm:t>
    </dgm:pt>
    <dgm:pt modelId="{9593A6FA-8D6C-436E-ABD7-87F397095D81}">
      <dgm:prSet phldrT="[Metin]"/>
      <dgm:spPr>
        <a:solidFill>
          <a:schemeClr val="tx1"/>
        </a:solidFill>
      </dgm:spPr>
      <dgm:t>
        <a:bodyPr/>
        <a:lstStyle/>
        <a:p>
          <a:r>
            <a:rPr lang="tr-TR" b="1" dirty="0" smtClean="0"/>
            <a:t>Diyet </a:t>
          </a:r>
          <a:endParaRPr lang="tr-TR" b="1" dirty="0"/>
        </a:p>
      </dgm:t>
    </dgm:pt>
    <dgm:pt modelId="{0B10E529-EA73-40A7-A0AF-9341EE4C4FD9}" type="parTrans" cxnId="{B8DB4FBB-9662-40C9-8928-E52E5D4B10B0}">
      <dgm:prSet/>
      <dgm:spPr/>
      <dgm:t>
        <a:bodyPr/>
        <a:lstStyle/>
        <a:p>
          <a:endParaRPr lang="tr-TR"/>
        </a:p>
      </dgm:t>
    </dgm:pt>
    <dgm:pt modelId="{52D02F75-E100-4C01-B1AC-F5AD2A210D06}" type="sibTrans" cxnId="{B8DB4FBB-9662-40C9-8928-E52E5D4B10B0}">
      <dgm:prSet/>
      <dgm:spPr/>
      <dgm:t>
        <a:bodyPr/>
        <a:lstStyle/>
        <a:p>
          <a:endParaRPr lang="tr-TR"/>
        </a:p>
      </dgm:t>
    </dgm:pt>
    <dgm:pt modelId="{49D4D218-2267-4722-AB18-648818734C8E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Küresel ısınma</a:t>
          </a:r>
          <a:endParaRPr lang="tr-TR" dirty="0"/>
        </a:p>
      </dgm:t>
    </dgm:pt>
    <dgm:pt modelId="{CFCEA8EA-A4B2-4F18-BE58-B418A531AFA5}" type="parTrans" cxnId="{EEA97382-7D52-4949-B56D-638FB4873F51}">
      <dgm:prSet/>
      <dgm:spPr/>
      <dgm:t>
        <a:bodyPr/>
        <a:lstStyle/>
        <a:p>
          <a:endParaRPr lang="tr-TR"/>
        </a:p>
      </dgm:t>
    </dgm:pt>
    <dgm:pt modelId="{C7B827DE-7B2E-4425-B25D-75518292AA4D}" type="sibTrans" cxnId="{EEA97382-7D52-4949-B56D-638FB4873F51}">
      <dgm:prSet/>
      <dgm:spPr/>
      <dgm:t>
        <a:bodyPr/>
        <a:lstStyle/>
        <a:p>
          <a:endParaRPr lang="tr-TR"/>
        </a:p>
      </dgm:t>
    </dgm:pt>
    <dgm:pt modelId="{4BD69FEE-593E-437F-9906-5385A7C4A2F7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Kıtlık bölgesel</a:t>
          </a:r>
          <a:endParaRPr lang="tr-TR" dirty="0"/>
        </a:p>
      </dgm:t>
    </dgm:pt>
    <dgm:pt modelId="{08B5D6F7-2CA7-47AF-B84E-C68C4F1C8DB5}" type="parTrans" cxnId="{561598C9-4A03-45D3-8A5C-E3659E5D696C}">
      <dgm:prSet/>
      <dgm:spPr/>
      <dgm:t>
        <a:bodyPr/>
        <a:lstStyle/>
        <a:p>
          <a:endParaRPr lang="tr-TR"/>
        </a:p>
      </dgm:t>
    </dgm:pt>
    <dgm:pt modelId="{EA21D474-2DA7-4831-BB20-EA3BD6EFCF2F}" type="sibTrans" cxnId="{561598C9-4A03-45D3-8A5C-E3659E5D696C}">
      <dgm:prSet/>
      <dgm:spPr/>
      <dgm:t>
        <a:bodyPr/>
        <a:lstStyle/>
        <a:p>
          <a:endParaRPr lang="tr-TR"/>
        </a:p>
      </dgm:t>
    </dgm:pt>
    <dgm:pt modelId="{EFC7A45A-181C-46FD-B6A4-AEF4A493CBC4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Kentsel </a:t>
          </a:r>
          <a:endParaRPr lang="tr-TR" dirty="0"/>
        </a:p>
      </dgm:t>
    </dgm:pt>
    <dgm:pt modelId="{F2E2AD23-6F1B-4A01-8585-1D32C63373C1}" type="parTrans" cxnId="{C00471E0-3BFC-46AC-A117-9E559A9E94F1}">
      <dgm:prSet/>
      <dgm:spPr/>
      <dgm:t>
        <a:bodyPr/>
        <a:lstStyle/>
        <a:p>
          <a:endParaRPr lang="tr-TR"/>
        </a:p>
      </dgm:t>
    </dgm:pt>
    <dgm:pt modelId="{4843C59C-BCA1-4BCE-B1BE-B4B4C6BF2E8D}" type="sibTrans" cxnId="{C00471E0-3BFC-46AC-A117-9E559A9E94F1}">
      <dgm:prSet/>
      <dgm:spPr/>
      <dgm:t>
        <a:bodyPr/>
        <a:lstStyle/>
        <a:p>
          <a:endParaRPr lang="tr-TR"/>
        </a:p>
      </dgm:t>
    </dgm:pt>
    <dgm:pt modelId="{1BAF2EDE-41CA-459C-BAE0-2F2D90A4FDB6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Sosyal sınıflaşma belirgin-eşitsizlik (Kapitalizm)</a:t>
          </a:r>
          <a:endParaRPr lang="tr-TR" dirty="0"/>
        </a:p>
      </dgm:t>
    </dgm:pt>
    <dgm:pt modelId="{4D8A6A1A-4188-42F2-B9F4-3D4FEFF7D906}" type="parTrans" cxnId="{6CBC55F4-CC6E-4478-93E9-35658876E293}">
      <dgm:prSet/>
      <dgm:spPr/>
      <dgm:t>
        <a:bodyPr/>
        <a:lstStyle/>
        <a:p>
          <a:endParaRPr lang="tr-TR"/>
        </a:p>
      </dgm:t>
    </dgm:pt>
    <dgm:pt modelId="{47214261-311D-46AC-8972-94148344FDDC}" type="sibTrans" cxnId="{6CBC55F4-CC6E-4478-93E9-35658876E293}">
      <dgm:prSet/>
      <dgm:spPr/>
      <dgm:t>
        <a:bodyPr/>
        <a:lstStyle/>
        <a:p>
          <a:endParaRPr lang="tr-TR"/>
        </a:p>
      </dgm:t>
    </dgm:pt>
    <dgm:pt modelId="{F6092FE9-5D3B-4F08-B6F8-803BB7A8DD92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Nüfus artış hızı çok yüksek</a:t>
          </a:r>
          <a:endParaRPr lang="tr-TR" dirty="0"/>
        </a:p>
      </dgm:t>
    </dgm:pt>
    <dgm:pt modelId="{7B3CC73A-6899-48BF-AB7D-59E0F01BAA48}" type="parTrans" cxnId="{45D629DC-116C-47ED-BD7A-4206DAD7F57C}">
      <dgm:prSet/>
      <dgm:spPr/>
      <dgm:t>
        <a:bodyPr/>
        <a:lstStyle/>
        <a:p>
          <a:endParaRPr lang="tr-TR"/>
        </a:p>
      </dgm:t>
    </dgm:pt>
    <dgm:pt modelId="{7A547685-8FBF-49AA-B23E-0F9440C1A4CF}" type="sibTrans" cxnId="{45D629DC-116C-47ED-BD7A-4206DAD7F57C}">
      <dgm:prSet/>
      <dgm:spPr/>
      <dgm:t>
        <a:bodyPr/>
        <a:lstStyle/>
        <a:p>
          <a:endParaRPr lang="tr-TR"/>
        </a:p>
      </dgm:t>
    </dgm:pt>
    <dgm:pt modelId="{CE64701C-A52B-4F35-BF76-A3869FEE1F7D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Makineleşme-</a:t>
          </a:r>
          <a:r>
            <a:rPr lang="tr-TR" dirty="0" err="1" smtClean="0"/>
            <a:t>digital</a:t>
          </a:r>
          <a:r>
            <a:rPr lang="tr-TR" dirty="0" smtClean="0"/>
            <a:t> çağ</a:t>
          </a:r>
          <a:endParaRPr lang="tr-TR" dirty="0"/>
        </a:p>
      </dgm:t>
    </dgm:pt>
    <dgm:pt modelId="{4D5791BB-39D5-4865-815E-77BD9DB19923}" type="parTrans" cxnId="{9BE36EDE-29F3-4887-82B5-D1F41D5B697B}">
      <dgm:prSet/>
      <dgm:spPr/>
      <dgm:t>
        <a:bodyPr/>
        <a:lstStyle/>
        <a:p>
          <a:endParaRPr lang="tr-TR"/>
        </a:p>
      </dgm:t>
    </dgm:pt>
    <dgm:pt modelId="{693500A3-EEF6-476D-A90C-63BA9A8C381A}" type="sibTrans" cxnId="{9BE36EDE-29F3-4887-82B5-D1F41D5B697B}">
      <dgm:prSet/>
      <dgm:spPr/>
      <dgm:t>
        <a:bodyPr/>
        <a:lstStyle/>
        <a:p>
          <a:endParaRPr lang="tr-TR"/>
        </a:p>
      </dgm:t>
    </dgm:pt>
    <dgm:pt modelId="{3753F48D-E83E-432B-B18D-C2650C8DDDAA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err="1" smtClean="0"/>
            <a:t>Malnutrisyon</a:t>
          </a:r>
          <a:r>
            <a:rPr lang="tr-TR" dirty="0" smtClean="0"/>
            <a:t>-Aşırı kalori alımı iç içe</a:t>
          </a:r>
          <a:endParaRPr lang="tr-TR" dirty="0"/>
        </a:p>
      </dgm:t>
    </dgm:pt>
    <dgm:pt modelId="{F6382155-70E2-49DC-97AD-474D7B166BCC}" type="parTrans" cxnId="{E6EBE42D-D8DB-4323-8090-CBD86775509C}">
      <dgm:prSet/>
      <dgm:spPr/>
      <dgm:t>
        <a:bodyPr/>
        <a:lstStyle/>
        <a:p>
          <a:endParaRPr lang="tr-TR"/>
        </a:p>
      </dgm:t>
    </dgm:pt>
    <dgm:pt modelId="{8A48050D-76F7-487F-9E7F-E6EC5CF64537}" type="sibTrans" cxnId="{E6EBE42D-D8DB-4323-8090-CBD86775509C}">
      <dgm:prSet/>
      <dgm:spPr/>
      <dgm:t>
        <a:bodyPr/>
        <a:lstStyle/>
        <a:p>
          <a:endParaRPr lang="tr-TR"/>
        </a:p>
      </dgm:t>
    </dgm:pt>
    <dgm:pt modelId="{28331192-2BA7-492B-8977-4100C12929AF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Kaynaklara ulaşım değişken</a:t>
          </a:r>
          <a:endParaRPr lang="tr-TR" dirty="0"/>
        </a:p>
      </dgm:t>
    </dgm:pt>
    <dgm:pt modelId="{DD61FF6C-BA19-4CFF-BFF2-E413071A2964}" type="parTrans" cxnId="{75B591BA-6B95-46AB-BEB6-514362147CEC}">
      <dgm:prSet/>
      <dgm:spPr/>
      <dgm:t>
        <a:bodyPr/>
        <a:lstStyle/>
        <a:p>
          <a:endParaRPr lang="tr-TR"/>
        </a:p>
      </dgm:t>
    </dgm:pt>
    <dgm:pt modelId="{2E9F2503-F439-48E1-974B-F3C643FA2D68}" type="sibTrans" cxnId="{75B591BA-6B95-46AB-BEB6-514362147CEC}">
      <dgm:prSet/>
      <dgm:spPr/>
      <dgm:t>
        <a:bodyPr/>
        <a:lstStyle/>
        <a:p>
          <a:endParaRPr lang="tr-TR"/>
        </a:p>
      </dgm:t>
    </dgm:pt>
    <dgm:pt modelId="{AC799DED-040D-43EC-963B-285C579F95FA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Sürekli ziyafet </a:t>
          </a:r>
          <a:endParaRPr lang="tr-TR" dirty="0"/>
        </a:p>
      </dgm:t>
    </dgm:pt>
    <dgm:pt modelId="{868A4E8F-6479-4CA5-9ABA-0F57CE17BAA1}" type="parTrans" cxnId="{C01EDFCB-902D-464C-B6A5-D510FF3F3BEA}">
      <dgm:prSet/>
      <dgm:spPr/>
      <dgm:t>
        <a:bodyPr/>
        <a:lstStyle/>
        <a:p>
          <a:endParaRPr lang="tr-TR"/>
        </a:p>
      </dgm:t>
    </dgm:pt>
    <dgm:pt modelId="{F4BAAFEB-391A-4DD1-AE14-DE31435D8BB4}" type="sibTrans" cxnId="{C01EDFCB-902D-464C-B6A5-D510FF3F3BEA}">
      <dgm:prSet/>
      <dgm:spPr/>
      <dgm:t>
        <a:bodyPr/>
        <a:lstStyle/>
        <a:p>
          <a:endParaRPr lang="tr-TR"/>
        </a:p>
      </dgm:t>
    </dgm:pt>
    <dgm:pt modelId="{42942070-9DD6-40AE-A9C0-83BED8613FCD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Bolluk ve refah dönemi</a:t>
          </a:r>
          <a:endParaRPr lang="tr-TR" dirty="0"/>
        </a:p>
      </dgm:t>
    </dgm:pt>
    <dgm:pt modelId="{E0E2041E-4DDE-41C1-BBBC-12C55539FF81}" type="parTrans" cxnId="{034F55C6-5D85-4425-9589-54537DDC11BC}">
      <dgm:prSet/>
      <dgm:spPr/>
      <dgm:t>
        <a:bodyPr/>
        <a:lstStyle/>
        <a:p>
          <a:endParaRPr lang="tr-TR"/>
        </a:p>
      </dgm:t>
    </dgm:pt>
    <dgm:pt modelId="{EABD2608-2782-4DC0-A3B5-AC3D00186D66}" type="sibTrans" cxnId="{034F55C6-5D85-4425-9589-54537DDC11BC}">
      <dgm:prSet/>
      <dgm:spPr/>
      <dgm:t>
        <a:bodyPr/>
        <a:lstStyle/>
        <a:p>
          <a:endParaRPr lang="tr-TR"/>
        </a:p>
      </dgm:t>
    </dgm:pt>
    <dgm:pt modelId="{B0F27E22-D7EF-45A1-A53F-49DDEBB8E2BD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Rafine yüksek kalorili diyet</a:t>
          </a:r>
          <a:endParaRPr lang="tr-TR" dirty="0"/>
        </a:p>
      </dgm:t>
    </dgm:pt>
    <dgm:pt modelId="{B2478FCA-CDA5-4538-9C28-0D0308C7AD56}" type="parTrans" cxnId="{B18A9C6D-275B-4AC1-9C2A-E8AF944754BE}">
      <dgm:prSet/>
      <dgm:spPr/>
      <dgm:t>
        <a:bodyPr/>
        <a:lstStyle/>
        <a:p>
          <a:endParaRPr lang="tr-TR"/>
        </a:p>
      </dgm:t>
    </dgm:pt>
    <dgm:pt modelId="{9082F9DB-732A-4C36-B864-EEA1B2CDD78E}" type="sibTrans" cxnId="{B18A9C6D-275B-4AC1-9C2A-E8AF944754BE}">
      <dgm:prSet/>
      <dgm:spPr/>
      <dgm:t>
        <a:bodyPr/>
        <a:lstStyle/>
        <a:p>
          <a:endParaRPr lang="tr-TR"/>
        </a:p>
      </dgm:t>
    </dgm:pt>
    <dgm:pt modelId="{4F259E64-FD3E-436D-BF5C-476918A7921B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İştah ve aşermenin endüstri tarafından </a:t>
          </a:r>
          <a:r>
            <a:rPr lang="tr-TR" dirty="0" err="1" smtClean="0"/>
            <a:t>manupilasyonu</a:t>
          </a:r>
          <a:r>
            <a:rPr lang="tr-TR" dirty="0" smtClean="0"/>
            <a:t> (</a:t>
          </a:r>
          <a:r>
            <a:rPr lang="tr-TR" dirty="0" err="1" smtClean="0"/>
            <a:t>Limbik</a:t>
          </a:r>
          <a:r>
            <a:rPr lang="tr-TR" dirty="0" smtClean="0"/>
            <a:t> Kapitalizm)</a:t>
          </a:r>
          <a:endParaRPr lang="tr-TR" dirty="0"/>
        </a:p>
      </dgm:t>
    </dgm:pt>
    <dgm:pt modelId="{EDFDC4AE-AA76-4506-8E0D-A3AC297E59D7}" type="parTrans" cxnId="{B180B17C-073B-4F26-931D-334E42AFA013}">
      <dgm:prSet/>
      <dgm:spPr/>
      <dgm:t>
        <a:bodyPr/>
        <a:lstStyle/>
        <a:p>
          <a:endParaRPr lang="tr-TR"/>
        </a:p>
      </dgm:t>
    </dgm:pt>
    <dgm:pt modelId="{A8086237-86CB-4A6B-91BB-85CA468D87E0}" type="sibTrans" cxnId="{B180B17C-073B-4F26-931D-334E42AFA013}">
      <dgm:prSet/>
      <dgm:spPr/>
      <dgm:t>
        <a:bodyPr/>
        <a:lstStyle/>
        <a:p>
          <a:endParaRPr lang="tr-TR"/>
        </a:p>
      </dgm:t>
    </dgm:pt>
    <dgm:pt modelId="{BDFBEF22-239C-47AC-A35E-E4DBDD9198F8}" type="pres">
      <dgm:prSet presAssocID="{47D62A8B-D01B-43EE-8FFB-4831C365B6C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1B87B47-12AD-412D-82AD-F3C8D3DE6C39}" type="pres">
      <dgm:prSet presAssocID="{E3E4FB49-5C66-4CF9-BE0E-C57BBF52230B}" presName="parentLin" presStyleCnt="0"/>
      <dgm:spPr/>
    </dgm:pt>
    <dgm:pt modelId="{20BADEED-591F-483B-ACEC-673B61FE687F}" type="pres">
      <dgm:prSet presAssocID="{E3E4FB49-5C66-4CF9-BE0E-C57BBF52230B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E5B67C04-2872-4AD6-B042-339A89671CA8}" type="pres">
      <dgm:prSet presAssocID="{E3E4FB49-5C66-4CF9-BE0E-C57BBF52230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A001305-0274-4CE8-8E15-DCCE882476AD}" type="pres">
      <dgm:prSet presAssocID="{E3E4FB49-5C66-4CF9-BE0E-C57BBF52230B}" presName="negativeSpace" presStyleCnt="0"/>
      <dgm:spPr/>
    </dgm:pt>
    <dgm:pt modelId="{6AE36E73-688B-492B-90AD-1412257C37C8}" type="pres">
      <dgm:prSet presAssocID="{E3E4FB49-5C66-4CF9-BE0E-C57BBF52230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6F3501E-9375-45F7-8573-030D5422CE0B}" type="pres">
      <dgm:prSet presAssocID="{C9AD893F-526E-46CD-80BB-36CA99E048F2}" presName="spaceBetweenRectangles" presStyleCnt="0"/>
      <dgm:spPr/>
    </dgm:pt>
    <dgm:pt modelId="{7DF4D79D-B31D-4A82-9E74-C5FBCA46AC1F}" type="pres">
      <dgm:prSet presAssocID="{468B7126-E705-44A6-A23E-4EBD782989F9}" presName="parentLin" presStyleCnt="0"/>
      <dgm:spPr/>
    </dgm:pt>
    <dgm:pt modelId="{994CE84C-CFC9-4A6E-A179-B0577548FD2E}" type="pres">
      <dgm:prSet presAssocID="{468B7126-E705-44A6-A23E-4EBD782989F9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75E1BD0C-64AC-4BCA-BD82-011EB71727FB}" type="pres">
      <dgm:prSet presAssocID="{468B7126-E705-44A6-A23E-4EBD782989F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BBECEC9-0A6E-4554-AAFD-E2C14A90FA28}" type="pres">
      <dgm:prSet presAssocID="{468B7126-E705-44A6-A23E-4EBD782989F9}" presName="negativeSpace" presStyleCnt="0"/>
      <dgm:spPr/>
    </dgm:pt>
    <dgm:pt modelId="{1742B564-9797-483A-8ED0-5CF42057F123}" type="pres">
      <dgm:prSet presAssocID="{468B7126-E705-44A6-A23E-4EBD782989F9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C4EC6C3-5D33-4784-9E9A-135B1D075C33}" type="pres">
      <dgm:prSet presAssocID="{F05A6C67-8C6A-40EF-82E7-24608E207B54}" presName="spaceBetweenRectangles" presStyleCnt="0"/>
      <dgm:spPr/>
    </dgm:pt>
    <dgm:pt modelId="{0DCB44B9-B89F-429B-AD6B-B417E27E30B6}" type="pres">
      <dgm:prSet presAssocID="{9593A6FA-8D6C-436E-ABD7-87F397095D81}" presName="parentLin" presStyleCnt="0"/>
      <dgm:spPr/>
    </dgm:pt>
    <dgm:pt modelId="{43486E1F-1D3B-4270-88B5-648370784BB0}" type="pres">
      <dgm:prSet presAssocID="{9593A6FA-8D6C-436E-ABD7-87F397095D81}" presName="parentLeftMargin" presStyleLbl="node1" presStyleIdx="1" presStyleCnt="3"/>
      <dgm:spPr/>
      <dgm:t>
        <a:bodyPr/>
        <a:lstStyle/>
        <a:p>
          <a:endParaRPr lang="tr-TR"/>
        </a:p>
      </dgm:t>
    </dgm:pt>
    <dgm:pt modelId="{D4211C02-2DA8-4F64-B693-226ECB19C52A}" type="pres">
      <dgm:prSet presAssocID="{9593A6FA-8D6C-436E-ABD7-87F397095D8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92A081F-DD93-43FF-9089-826AA654154D}" type="pres">
      <dgm:prSet presAssocID="{9593A6FA-8D6C-436E-ABD7-87F397095D81}" presName="negativeSpace" presStyleCnt="0"/>
      <dgm:spPr/>
    </dgm:pt>
    <dgm:pt modelId="{E3EDAA28-6FB7-4D49-A231-458A65DC5B14}" type="pres">
      <dgm:prSet presAssocID="{9593A6FA-8D6C-436E-ABD7-87F397095D81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885200D-7DAD-44C8-9503-D16525FC0F5F}" type="presOf" srcId="{4BD69FEE-593E-437F-9906-5385A7C4A2F7}" destId="{6AE36E73-688B-492B-90AD-1412257C37C8}" srcOrd="0" destOrd="2" presId="urn:microsoft.com/office/officeart/2005/8/layout/list1"/>
    <dgm:cxn modelId="{C00471E0-3BFC-46AC-A117-9E559A9E94F1}" srcId="{468B7126-E705-44A6-A23E-4EBD782989F9}" destId="{EFC7A45A-181C-46FD-B6A4-AEF4A493CBC4}" srcOrd="0" destOrd="0" parTransId="{F2E2AD23-6F1B-4A01-8585-1D32C63373C1}" sibTransId="{4843C59C-BCA1-4BCE-B1BE-B4B4C6BF2E8D}"/>
    <dgm:cxn modelId="{EEA97382-7D52-4949-B56D-638FB4873F51}" srcId="{E3E4FB49-5C66-4CF9-BE0E-C57BBF52230B}" destId="{49D4D218-2267-4722-AB18-648818734C8E}" srcOrd="0" destOrd="0" parTransId="{CFCEA8EA-A4B2-4F18-BE58-B418A531AFA5}" sibTransId="{C7B827DE-7B2E-4425-B25D-75518292AA4D}"/>
    <dgm:cxn modelId="{6EBEB593-3444-4728-8D86-EB37A6708C28}" type="presOf" srcId="{49D4D218-2267-4722-AB18-648818734C8E}" destId="{6AE36E73-688B-492B-90AD-1412257C37C8}" srcOrd="0" destOrd="0" presId="urn:microsoft.com/office/officeart/2005/8/layout/list1"/>
    <dgm:cxn modelId="{4E2366F2-CE87-450F-8115-3F292983113D}" type="presOf" srcId="{AC799DED-040D-43EC-963B-285C579F95FA}" destId="{E3EDAA28-6FB7-4D49-A231-458A65DC5B14}" srcOrd="0" destOrd="2" presId="urn:microsoft.com/office/officeart/2005/8/layout/list1"/>
    <dgm:cxn modelId="{B18A9C6D-275B-4AC1-9C2A-E8AF944754BE}" srcId="{9593A6FA-8D6C-436E-ABD7-87F397095D81}" destId="{B0F27E22-D7EF-45A1-A53F-49DDEBB8E2BD}" srcOrd="3" destOrd="0" parTransId="{B2478FCA-CDA5-4538-9C28-0D0308C7AD56}" sibTransId="{9082F9DB-732A-4C36-B864-EEA1B2CDD78E}"/>
    <dgm:cxn modelId="{561598C9-4A03-45D3-8A5C-E3659E5D696C}" srcId="{E3E4FB49-5C66-4CF9-BE0E-C57BBF52230B}" destId="{4BD69FEE-593E-437F-9906-5385A7C4A2F7}" srcOrd="2" destOrd="0" parTransId="{08B5D6F7-2CA7-47AF-B84E-C68C4F1C8DB5}" sibTransId="{EA21D474-2DA7-4831-BB20-EA3BD6EFCF2F}"/>
    <dgm:cxn modelId="{C01EDFCB-902D-464C-B6A5-D510FF3F3BEA}" srcId="{9593A6FA-8D6C-436E-ABD7-87F397095D81}" destId="{AC799DED-040D-43EC-963B-285C579F95FA}" srcOrd="2" destOrd="0" parTransId="{868A4E8F-6479-4CA5-9ABA-0F57CE17BAA1}" sibTransId="{F4BAAFEB-391A-4DD1-AE14-DE31435D8BB4}"/>
    <dgm:cxn modelId="{269300F6-2FAD-4B99-B6DA-BCBD0CCBE370}" type="presOf" srcId="{E3E4FB49-5C66-4CF9-BE0E-C57BBF52230B}" destId="{20BADEED-591F-483B-ACEC-673B61FE687F}" srcOrd="0" destOrd="0" presId="urn:microsoft.com/office/officeart/2005/8/layout/list1"/>
    <dgm:cxn modelId="{B7DA9E87-E610-4C8E-9580-B85023C26ABC}" type="presOf" srcId="{EFC7A45A-181C-46FD-B6A4-AEF4A493CBC4}" destId="{1742B564-9797-483A-8ED0-5CF42057F123}" srcOrd="0" destOrd="0" presId="urn:microsoft.com/office/officeart/2005/8/layout/list1"/>
    <dgm:cxn modelId="{10C787EB-2931-44A4-BE99-6A99813ACB23}" type="presOf" srcId="{F6092FE9-5D3B-4F08-B6F8-803BB7A8DD92}" destId="{1742B564-9797-483A-8ED0-5CF42057F123}" srcOrd="0" destOrd="2" presId="urn:microsoft.com/office/officeart/2005/8/layout/list1"/>
    <dgm:cxn modelId="{54591751-4893-4F18-AC19-E302C85ECEFE}" type="presOf" srcId="{9593A6FA-8D6C-436E-ABD7-87F397095D81}" destId="{43486E1F-1D3B-4270-88B5-648370784BB0}" srcOrd="0" destOrd="0" presId="urn:microsoft.com/office/officeart/2005/8/layout/list1"/>
    <dgm:cxn modelId="{45D629DC-116C-47ED-BD7A-4206DAD7F57C}" srcId="{468B7126-E705-44A6-A23E-4EBD782989F9}" destId="{F6092FE9-5D3B-4F08-B6F8-803BB7A8DD92}" srcOrd="2" destOrd="0" parTransId="{7B3CC73A-6899-48BF-AB7D-59E0F01BAA48}" sibTransId="{7A547685-8FBF-49AA-B23E-0F9440C1A4CF}"/>
    <dgm:cxn modelId="{808C530D-B32D-47AF-867A-D17714E137BC}" type="presOf" srcId="{42942070-9DD6-40AE-A9C0-83BED8613FCD}" destId="{6AE36E73-688B-492B-90AD-1412257C37C8}" srcOrd="0" destOrd="1" presId="urn:microsoft.com/office/officeart/2005/8/layout/list1"/>
    <dgm:cxn modelId="{8E6E3E92-31EA-4EEC-AC5B-508606F623C0}" type="presOf" srcId="{4F259E64-FD3E-436D-BF5C-476918A7921B}" destId="{E3EDAA28-6FB7-4D49-A231-458A65DC5B14}" srcOrd="0" destOrd="4" presId="urn:microsoft.com/office/officeart/2005/8/layout/list1"/>
    <dgm:cxn modelId="{034F55C6-5D85-4425-9589-54537DDC11BC}" srcId="{E3E4FB49-5C66-4CF9-BE0E-C57BBF52230B}" destId="{42942070-9DD6-40AE-A9C0-83BED8613FCD}" srcOrd="1" destOrd="0" parTransId="{E0E2041E-4DDE-41C1-BBBC-12C55539FF81}" sibTransId="{EABD2608-2782-4DC0-A3B5-AC3D00186D66}"/>
    <dgm:cxn modelId="{58C418CB-1B83-470E-B90E-C3721C5ADC2B}" type="presOf" srcId="{9593A6FA-8D6C-436E-ABD7-87F397095D81}" destId="{D4211C02-2DA8-4F64-B693-226ECB19C52A}" srcOrd="1" destOrd="0" presId="urn:microsoft.com/office/officeart/2005/8/layout/list1"/>
    <dgm:cxn modelId="{6CBC55F4-CC6E-4478-93E9-35658876E293}" srcId="{468B7126-E705-44A6-A23E-4EBD782989F9}" destId="{1BAF2EDE-41CA-459C-BAE0-2F2D90A4FDB6}" srcOrd="1" destOrd="0" parTransId="{4D8A6A1A-4188-42F2-B9F4-3D4FEFF7D906}" sibTransId="{47214261-311D-46AC-8972-94148344FDDC}"/>
    <dgm:cxn modelId="{AC9A36FB-2CE9-4909-BC2E-FEB46426BD4F}" type="presOf" srcId="{468B7126-E705-44A6-A23E-4EBD782989F9}" destId="{75E1BD0C-64AC-4BCA-BD82-011EB71727FB}" srcOrd="1" destOrd="0" presId="urn:microsoft.com/office/officeart/2005/8/layout/list1"/>
    <dgm:cxn modelId="{A4080344-F729-4F71-90C1-691D87173F34}" type="presOf" srcId="{E3E4FB49-5C66-4CF9-BE0E-C57BBF52230B}" destId="{E5B67C04-2872-4AD6-B042-339A89671CA8}" srcOrd="1" destOrd="0" presId="urn:microsoft.com/office/officeart/2005/8/layout/list1"/>
    <dgm:cxn modelId="{E6EBE42D-D8DB-4323-8090-CBD86775509C}" srcId="{9593A6FA-8D6C-436E-ABD7-87F397095D81}" destId="{3753F48D-E83E-432B-B18D-C2650C8DDDAA}" srcOrd="0" destOrd="0" parTransId="{F6382155-70E2-49DC-97AD-474D7B166BCC}" sibTransId="{8A48050D-76F7-487F-9E7F-E6EC5CF64537}"/>
    <dgm:cxn modelId="{0837D486-544B-4471-B8E4-67A339933AA8}" type="presOf" srcId="{47D62A8B-D01B-43EE-8FFB-4831C365B6CB}" destId="{BDFBEF22-239C-47AC-A35E-E4DBDD9198F8}" srcOrd="0" destOrd="0" presId="urn:microsoft.com/office/officeart/2005/8/layout/list1"/>
    <dgm:cxn modelId="{E8BEB2DA-72AE-4A78-A228-C4BBA1CC97BC}" type="presOf" srcId="{CE64701C-A52B-4F35-BF76-A3869FEE1F7D}" destId="{1742B564-9797-483A-8ED0-5CF42057F123}" srcOrd="0" destOrd="3" presId="urn:microsoft.com/office/officeart/2005/8/layout/list1"/>
    <dgm:cxn modelId="{75B591BA-6B95-46AB-BEB6-514362147CEC}" srcId="{9593A6FA-8D6C-436E-ABD7-87F397095D81}" destId="{28331192-2BA7-492B-8977-4100C12929AF}" srcOrd="1" destOrd="0" parTransId="{DD61FF6C-BA19-4CFF-BFF2-E413071A2964}" sibTransId="{2E9F2503-F439-48E1-974B-F3C643FA2D68}"/>
    <dgm:cxn modelId="{22BAB075-C3C0-49BF-BA7D-8455AD6E973F}" type="presOf" srcId="{468B7126-E705-44A6-A23E-4EBD782989F9}" destId="{994CE84C-CFC9-4A6E-A179-B0577548FD2E}" srcOrd="0" destOrd="0" presId="urn:microsoft.com/office/officeart/2005/8/layout/list1"/>
    <dgm:cxn modelId="{DA590D2B-B891-4024-903B-9EDEB3A19DFC}" type="presOf" srcId="{B0F27E22-D7EF-45A1-A53F-49DDEBB8E2BD}" destId="{E3EDAA28-6FB7-4D49-A231-458A65DC5B14}" srcOrd="0" destOrd="3" presId="urn:microsoft.com/office/officeart/2005/8/layout/list1"/>
    <dgm:cxn modelId="{04741323-F8A8-47A8-B46D-F6D6406CA4AE}" type="presOf" srcId="{3753F48D-E83E-432B-B18D-C2650C8DDDAA}" destId="{E3EDAA28-6FB7-4D49-A231-458A65DC5B14}" srcOrd="0" destOrd="0" presId="urn:microsoft.com/office/officeart/2005/8/layout/list1"/>
    <dgm:cxn modelId="{B8DB4FBB-9662-40C9-8928-E52E5D4B10B0}" srcId="{47D62A8B-D01B-43EE-8FFB-4831C365B6CB}" destId="{9593A6FA-8D6C-436E-ABD7-87F397095D81}" srcOrd="2" destOrd="0" parTransId="{0B10E529-EA73-40A7-A0AF-9341EE4C4FD9}" sibTransId="{52D02F75-E100-4C01-B1AC-F5AD2A210D06}"/>
    <dgm:cxn modelId="{E2B2FE72-EBD9-42D7-9442-5FE284EAE3DC}" type="presOf" srcId="{28331192-2BA7-492B-8977-4100C12929AF}" destId="{E3EDAA28-6FB7-4D49-A231-458A65DC5B14}" srcOrd="0" destOrd="1" presId="urn:microsoft.com/office/officeart/2005/8/layout/list1"/>
    <dgm:cxn modelId="{6E604C01-D213-4462-981C-E81C9A9DED05}" srcId="{47D62A8B-D01B-43EE-8FFB-4831C365B6CB}" destId="{468B7126-E705-44A6-A23E-4EBD782989F9}" srcOrd="1" destOrd="0" parTransId="{18536697-86EB-4AC4-9F2B-E91CA3EA6A2D}" sibTransId="{F05A6C67-8C6A-40EF-82E7-24608E207B54}"/>
    <dgm:cxn modelId="{B180B17C-073B-4F26-931D-334E42AFA013}" srcId="{9593A6FA-8D6C-436E-ABD7-87F397095D81}" destId="{4F259E64-FD3E-436D-BF5C-476918A7921B}" srcOrd="4" destOrd="0" parTransId="{EDFDC4AE-AA76-4506-8E0D-A3AC297E59D7}" sibTransId="{A8086237-86CB-4A6B-91BB-85CA468D87E0}"/>
    <dgm:cxn modelId="{F96BAD44-5C4A-472D-9E47-20028E6DA781}" srcId="{47D62A8B-D01B-43EE-8FFB-4831C365B6CB}" destId="{E3E4FB49-5C66-4CF9-BE0E-C57BBF52230B}" srcOrd="0" destOrd="0" parTransId="{5324022F-63EC-4073-BC36-0BC8518FBA4B}" sibTransId="{C9AD893F-526E-46CD-80BB-36CA99E048F2}"/>
    <dgm:cxn modelId="{D0C66F20-B1DD-4293-B899-A2BEE2907F19}" type="presOf" srcId="{1BAF2EDE-41CA-459C-BAE0-2F2D90A4FDB6}" destId="{1742B564-9797-483A-8ED0-5CF42057F123}" srcOrd="0" destOrd="1" presId="urn:microsoft.com/office/officeart/2005/8/layout/list1"/>
    <dgm:cxn modelId="{9BE36EDE-29F3-4887-82B5-D1F41D5B697B}" srcId="{468B7126-E705-44A6-A23E-4EBD782989F9}" destId="{CE64701C-A52B-4F35-BF76-A3869FEE1F7D}" srcOrd="3" destOrd="0" parTransId="{4D5791BB-39D5-4865-815E-77BD9DB19923}" sibTransId="{693500A3-EEF6-476D-A90C-63BA9A8C381A}"/>
    <dgm:cxn modelId="{0B536A27-CA82-46DB-BFDC-9DE5FA2137F2}" type="presParOf" srcId="{BDFBEF22-239C-47AC-A35E-E4DBDD9198F8}" destId="{E1B87B47-12AD-412D-82AD-F3C8D3DE6C39}" srcOrd="0" destOrd="0" presId="urn:microsoft.com/office/officeart/2005/8/layout/list1"/>
    <dgm:cxn modelId="{78BFFF13-5AD1-470F-8099-18B7394F6056}" type="presParOf" srcId="{E1B87B47-12AD-412D-82AD-F3C8D3DE6C39}" destId="{20BADEED-591F-483B-ACEC-673B61FE687F}" srcOrd="0" destOrd="0" presId="urn:microsoft.com/office/officeart/2005/8/layout/list1"/>
    <dgm:cxn modelId="{78EFB807-BFB3-41C2-A572-EC1EF953FA7F}" type="presParOf" srcId="{E1B87B47-12AD-412D-82AD-F3C8D3DE6C39}" destId="{E5B67C04-2872-4AD6-B042-339A89671CA8}" srcOrd="1" destOrd="0" presId="urn:microsoft.com/office/officeart/2005/8/layout/list1"/>
    <dgm:cxn modelId="{711297EF-BA23-45A0-90DA-9483C70E35EF}" type="presParOf" srcId="{BDFBEF22-239C-47AC-A35E-E4DBDD9198F8}" destId="{2A001305-0274-4CE8-8E15-DCCE882476AD}" srcOrd="1" destOrd="0" presId="urn:microsoft.com/office/officeart/2005/8/layout/list1"/>
    <dgm:cxn modelId="{B7FFE807-F654-4E13-B14A-B7517F86C291}" type="presParOf" srcId="{BDFBEF22-239C-47AC-A35E-E4DBDD9198F8}" destId="{6AE36E73-688B-492B-90AD-1412257C37C8}" srcOrd="2" destOrd="0" presId="urn:microsoft.com/office/officeart/2005/8/layout/list1"/>
    <dgm:cxn modelId="{95BC12AA-9AD0-4459-9004-6232AA78F1C3}" type="presParOf" srcId="{BDFBEF22-239C-47AC-A35E-E4DBDD9198F8}" destId="{D6F3501E-9375-45F7-8573-030D5422CE0B}" srcOrd="3" destOrd="0" presId="urn:microsoft.com/office/officeart/2005/8/layout/list1"/>
    <dgm:cxn modelId="{3BEEA815-E41A-4CF0-9F66-EC5E963462B8}" type="presParOf" srcId="{BDFBEF22-239C-47AC-A35E-E4DBDD9198F8}" destId="{7DF4D79D-B31D-4A82-9E74-C5FBCA46AC1F}" srcOrd="4" destOrd="0" presId="urn:microsoft.com/office/officeart/2005/8/layout/list1"/>
    <dgm:cxn modelId="{18F930C3-1A9A-464F-BA5F-19A644F1281F}" type="presParOf" srcId="{7DF4D79D-B31D-4A82-9E74-C5FBCA46AC1F}" destId="{994CE84C-CFC9-4A6E-A179-B0577548FD2E}" srcOrd="0" destOrd="0" presId="urn:microsoft.com/office/officeart/2005/8/layout/list1"/>
    <dgm:cxn modelId="{7ED5FE2A-421E-4CB2-9DCA-C7998E2CC2D7}" type="presParOf" srcId="{7DF4D79D-B31D-4A82-9E74-C5FBCA46AC1F}" destId="{75E1BD0C-64AC-4BCA-BD82-011EB71727FB}" srcOrd="1" destOrd="0" presId="urn:microsoft.com/office/officeart/2005/8/layout/list1"/>
    <dgm:cxn modelId="{CC5478D4-943B-4674-9016-D289D5797929}" type="presParOf" srcId="{BDFBEF22-239C-47AC-A35E-E4DBDD9198F8}" destId="{9BBECEC9-0A6E-4554-AAFD-E2C14A90FA28}" srcOrd="5" destOrd="0" presId="urn:microsoft.com/office/officeart/2005/8/layout/list1"/>
    <dgm:cxn modelId="{0695DB4C-400F-4F3F-A162-2A217710B642}" type="presParOf" srcId="{BDFBEF22-239C-47AC-A35E-E4DBDD9198F8}" destId="{1742B564-9797-483A-8ED0-5CF42057F123}" srcOrd="6" destOrd="0" presId="urn:microsoft.com/office/officeart/2005/8/layout/list1"/>
    <dgm:cxn modelId="{9E913B78-4549-4F59-A1DD-4F0DD6E36465}" type="presParOf" srcId="{BDFBEF22-239C-47AC-A35E-E4DBDD9198F8}" destId="{6C4EC6C3-5D33-4784-9E9A-135B1D075C33}" srcOrd="7" destOrd="0" presId="urn:microsoft.com/office/officeart/2005/8/layout/list1"/>
    <dgm:cxn modelId="{63E54403-DFE8-4AD1-BBAC-7AA064BF9A12}" type="presParOf" srcId="{BDFBEF22-239C-47AC-A35E-E4DBDD9198F8}" destId="{0DCB44B9-B89F-429B-AD6B-B417E27E30B6}" srcOrd="8" destOrd="0" presId="urn:microsoft.com/office/officeart/2005/8/layout/list1"/>
    <dgm:cxn modelId="{7DD761A5-6AC9-4639-8A67-CCDE14CAB316}" type="presParOf" srcId="{0DCB44B9-B89F-429B-AD6B-B417E27E30B6}" destId="{43486E1F-1D3B-4270-88B5-648370784BB0}" srcOrd="0" destOrd="0" presId="urn:microsoft.com/office/officeart/2005/8/layout/list1"/>
    <dgm:cxn modelId="{4760C520-6FC0-4E43-B957-D3B0D6EE23E7}" type="presParOf" srcId="{0DCB44B9-B89F-429B-AD6B-B417E27E30B6}" destId="{D4211C02-2DA8-4F64-B693-226ECB19C52A}" srcOrd="1" destOrd="0" presId="urn:microsoft.com/office/officeart/2005/8/layout/list1"/>
    <dgm:cxn modelId="{0DD110DC-FF7C-40F1-9DA0-8A31AC02295A}" type="presParOf" srcId="{BDFBEF22-239C-47AC-A35E-E4DBDD9198F8}" destId="{092A081F-DD93-43FF-9089-826AA654154D}" srcOrd="9" destOrd="0" presId="urn:microsoft.com/office/officeart/2005/8/layout/list1"/>
    <dgm:cxn modelId="{5748AC59-9163-4F04-A4BB-9F1FD1449546}" type="presParOf" srcId="{BDFBEF22-239C-47AC-A35E-E4DBDD9198F8}" destId="{E3EDAA28-6FB7-4D49-A231-458A65DC5B14}" srcOrd="10" destOrd="0" presId="urn:microsoft.com/office/officeart/2005/8/layout/list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DAFE7E-8308-4C63-A338-8D024CA6CE4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284C3415-6BC3-4887-BADE-6CA2A8BB4C33}">
      <dgm:prSet phldrT="[Metin]" custT="1"/>
      <dgm:spPr>
        <a:solidFill>
          <a:schemeClr val="tx1"/>
        </a:solidFill>
      </dgm:spPr>
      <dgm:t>
        <a:bodyPr/>
        <a:lstStyle/>
        <a:p>
          <a:r>
            <a:rPr lang="tr-TR" sz="1800" dirty="0" smtClean="0"/>
            <a:t>Hastalıklara neden olan </a:t>
          </a:r>
          <a:r>
            <a:rPr lang="tr-TR" sz="1800" b="1" i="1" dirty="0" smtClean="0">
              <a:latin typeface="Adobe Devanagari"/>
            </a:rPr>
            <a:t>yakınsak süreç/mekanizmaların</a:t>
          </a:r>
          <a:endParaRPr lang="tr-TR" sz="1800" b="1" i="1" dirty="0">
            <a:latin typeface="Adobe Devanagari"/>
          </a:endParaRPr>
        </a:p>
      </dgm:t>
    </dgm:pt>
    <dgm:pt modelId="{2C395938-1A47-45E6-8C3E-280B8BFB3B31}" type="parTrans" cxnId="{930B0019-5E6D-45AF-8FF0-60608AB8E368}">
      <dgm:prSet/>
      <dgm:spPr/>
      <dgm:t>
        <a:bodyPr/>
        <a:lstStyle/>
        <a:p>
          <a:endParaRPr lang="tr-TR" sz="1800"/>
        </a:p>
      </dgm:t>
    </dgm:pt>
    <dgm:pt modelId="{656C68A2-C8B9-4FA6-9395-FF8C38A9CF93}" type="sibTrans" cxnId="{930B0019-5E6D-45AF-8FF0-60608AB8E368}">
      <dgm:prSet/>
      <dgm:spPr/>
      <dgm:t>
        <a:bodyPr/>
        <a:lstStyle/>
        <a:p>
          <a:endParaRPr lang="tr-TR" sz="1800"/>
        </a:p>
      </dgm:t>
    </dgm:pt>
    <dgm:pt modelId="{0DFF7702-B386-4C0C-B902-C39B5039E61A}">
      <dgm:prSet phldrT="[Metin]" custT="1"/>
      <dgm:spPr>
        <a:solidFill>
          <a:schemeClr val="tx1"/>
        </a:solidFill>
      </dgm:spPr>
      <dgm:t>
        <a:bodyPr/>
        <a:lstStyle/>
        <a:p>
          <a:r>
            <a:rPr lang="tr-TR" sz="1800" dirty="0" smtClean="0"/>
            <a:t>Hastalıklara temel olan </a:t>
          </a:r>
          <a:r>
            <a:rPr lang="tr-TR" sz="1800" b="1" i="1" dirty="0" smtClean="0">
              <a:latin typeface="Adobe Devanagari"/>
            </a:rPr>
            <a:t>ıraksak mekanizmaları </a:t>
          </a:r>
          <a:r>
            <a:rPr lang="tr-TR" sz="1800" dirty="0" smtClean="0"/>
            <a:t>ortaya koyan</a:t>
          </a:r>
          <a:endParaRPr lang="tr-TR" sz="1800" dirty="0"/>
        </a:p>
      </dgm:t>
    </dgm:pt>
    <dgm:pt modelId="{0B2406F8-0D0E-4F22-8BAD-CB6EF4E4317C}" type="parTrans" cxnId="{9F62115E-F616-4716-8199-BA7F2EE1F14B}">
      <dgm:prSet/>
      <dgm:spPr/>
      <dgm:t>
        <a:bodyPr/>
        <a:lstStyle/>
        <a:p>
          <a:endParaRPr lang="tr-TR" sz="1800"/>
        </a:p>
      </dgm:t>
    </dgm:pt>
    <dgm:pt modelId="{8EEF5FDC-C297-4277-A1FF-4B913D9AE4E0}" type="sibTrans" cxnId="{9F62115E-F616-4716-8199-BA7F2EE1F14B}">
      <dgm:prSet/>
      <dgm:spPr/>
      <dgm:t>
        <a:bodyPr/>
        <a:lstStyle/>
        <a:p>
          <a:endParaRPr lang="tr-TR" sz="1800"/>
        </a:p>
      </dgm:t>
    </dgm:pt>
    <dgm:pt modelId="{71CB065E-AB26-4A98-88C5-0A96E8F9F2DE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dirty="0" smtClean="0"/>
            <a:t>Onları ortaya çıkaran geçmişteki hangi koşullara yanıt olarak çıktığını izlemek</a:t>
          </a:r>
          <a:endParaRPr lang="tr-TR" sz="1800" dirty="0"/>
        </a:p>
      </dgm:t>
    </dgm:pt>
    <dgm:pt modelId="{1D6CC6BE-F38E-4A6C-AC48-656A4BDD371F}" type="parTrans" cxnId="{F7664BAA-BD4A-4F70-B1B4-0C7A4C854641}">
      <dgm:prSet/>
      <dgm:spPr/>
      <dgm:t>
        <a:bodyPr/>
        <a:lstStyle/>
        <a:p>
          <a:endParaRPr lang="tr-TR" sz="1800"/>
        </a:p>
      </dgm:t>
    </dgm:pt>
    <dgm:pt modelId="{983430EF-9D34-453D-B7F2-B14790DD5B82}" type="sibTrans" cxnId="{F7664BAA-BD4A-4F70-B1B4-0C7A4C854641}">
      <dgm:prSet/>
      <dgm:spPr/>
      <dgm:t>
        <a:bodyPr/>
        <a:lstStyle/>
        <a:p>
          <a:endParaRPr lang="tr-TR" sz="1800"/>
        </a:p>
      </dgm:t>
    </dgm:pt>
    <dgm:pt modelId="{2CF470DE-00B5-46D1-9AB6-62B12FE3B1F2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dirty="0" smtClean="0"/>
            <a:t>Doğayı ‘’iş üstünde’’ yakalayarak  hastalıkların gerçekliğini anlamayı sağlayan kapsamlı bir kavramsal çerçeve sunar</a:t>
          </a:r>
          <a:endParaRPr lang="tr-TR" sz="1800" dirty="0"/>
        </a:p>
      </dgm:t>
    </dgm:pt>
    <dgm:pt modelId="{878BD63B-A272-449B-809C-5B4C202B559C}" type="parTrans" cxnId="{5C476EAB-591D-44B2-8F43-8EC7DC598B24}">
      <dgm:prSet/>
      <dgm:spPr/>
      <dgm:t>
        <a:bodyPr/>
        <a:lstStyle/>
        <a:p>
          <a:endParaRPr lang="tr-TR" sz="1800"/>
        </a:p>
      </dgm:t>
    </dgm:pt>
    <dgm:pt modelId="{0DC3C3A0-63C7-46E7-BD4F-50B6A7C8BE62}" type="sibTrans" cxnId="{5C476EAB-591D-44B2-8F43-8EC7DC598B24}">
      <dgm:prSet/>
      <dgm:spPr/>
      <dgm:t>
        <a:bodyPr/>
        <a:lstStyle/>
        <a:p>
          <a:endParaRPr lang="tr-TR" sz="1800"/>
        </a:p>
      </dgm:t>
    </dgm:pt>
    <dgm:pt modelId="{F78B8697-62E9-4797-BA25-4A35FF356B6F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dirty="0" smtClean="0"/>
            <a:t>Hastalıkların önlenmesi ve tedavisinde kök nedenin anlaşılması </a:t>
          </a:r>
          <a:r>
            <a:rPr lang="tr-TR" sz="1800" dirty="0" smtClean="0"/>
            <a:t>yaşamsaldır</a:t>
          </a:r>
          <a:endParaRPr lang="tr-TR" sz="1800" dirty="0"/>
        </a:p>
      </dgm:t>
    </dgm:pt>
    <dgm:pt modelId="{2171CF56-37DB-4E0C-8CCB-9E9E04F35596}" type="parTrans" cxnId="{C40BBF9B-8D6B-4B3C-B210-C1942E57341C}">
      <dgm:prSet/>
      <dgm:spPr/>
      <dgm:t>
        <a:bodyPr/>
        <a:lstStyle/>
        <a:p>
          <a:endParaRPr lang="tr-TR" sz="1800"/>
        </a:p>
      </dgm:t>
    </dgm:pt>
    <dgm:pt modelId="{813C11FB-BD85-4D47-9015-B6F0937C4BC3}" type="sibTrans" cxnId="{C40BBF9B-8D6B-4B3C-B210-C1942E57341C}">
      <dgm:prSet/>
      <dgm:spPr/>
      <dgm:t>
        <a:bodyPr/>
        <a:lstStyle/>
        <a:p>
          <a:endParaRPr lang="tr-TR" sz="1800"/>
        </a:p>
      </dgm:t>
    </dgm:pt>
    <dgm:pt modelId="{021EF2A8-5789-46C0-86EE-CC30C6746A8E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dirty="0" smtClean="0"/>
            <a:t>Bedenin neden daha iyi tasarlanmadığını ve dolayısıyla </a:t>
          </a:r>
          <a:r>
            <a:rPr lang="tr-TR" sz="1800" b="1" i="1" dirty="0" smtClean="0"/>
            <a:t>neden hastalıkların </a:t>
          </a:r>
          <a:r>
            <a:rPr lang="tr-TR" sz="1800" dirty="0" smtClean="0"/>
            <a:t>var olduğunu anlamak için evrimsel bir bakış açısı zorunluluktur.</a:t>
          </a:r>
          <a:endParaRPr lang="tr-TR" sz="1800" dirty="0"/>
        </a:p>
      </dgm:t>
    </dgm:pt>
    <dgm:pt modelId="{D402C3BC-56C8-4892-8BCE-F5C316AC8999}" type="parTrans" cxnId="{ACDD5A87-04DE-4433-BD94-E3BB15430D37}">
      <dgm:prSet/>
      <dgm:spPr/>
      <dgm:t>
        <a:bodyPr/>
        <a:lstStyle/>
        <a:p>
          <a:endParaRPr lang="tr-TR"/>
        </a:p>
      </dgm:t>
    </dgm:pt>
    <dgm:pt modelId="{752201E3-2A93-4351-9FB4-3DD219DCBC13}" type="sibTrans" cxnId="{ACDD5A87-04DE-4433-BD94-E3BB15430D37}">
      <dgm:prSet/>
      <dgm:spPr/>
      <dgm:t>
        <a:bodyPr/>
        <a:lstStyle/>
        <a:p>
          <a:endParaRPr lang="tr-TR"/>
        </a:p>
      </dgm:t>
    </dgm:pt>
    <dgm:pt modelId="{2E106AB4-A745-4C11-9BA7-E5E321E3EA60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dirty="0" smtClean="0"/>
            <a:t>Bazı hastalıklar, organizmaların  evrimleştiği antik çevrede koruyucu avantajlar sağladığı için seçilime uğramışlardır</a:t>
          </a:r>
          <a:endParaRPr lang="tr-TR" sz="1800" dirty="0"/>
        </a:p>
      </dgm:t>
    </dgm:pt>
    <dgm:pt modelId="{178BCD4A-A4B4-42CD-8C24-95E0DDD9ADED}" type="parTrans" cxnId="{59FFCCD7-46F1-4CAA-8FDE-562118E64213}">
      <dgm:prSet/>
      <dgm:spPr/>
      <dgm:t>
        <a:bodyPr/>
        <a:lstStyle/>
        <a:p>
          <a:endParaRPr lang="tr-TR"/>
        </a:p>
      </dgm:t>
    </dgm:pt>
    <dgm:pt modelId="{BDADD05F-C101-44F3-96FE-9B61CEE24608}" type="sibTrans" cxnId="{59FFCCD7-46F1-4CAA-8FDE-562118E64213}">
      <dgm:prSet/>
      <dgm:spPr/>
      <dgm:t>
        <a:bodyPr/>
        <a:lstStyle/>
        <a:p>
          <a:endParaRPr lang="tr-TR"/>
        </a:p>
      </dgm:t>
    </dgm:pt>
    <dgm:pt modelId="{E345F161-628B-414D-8AE7-15F794717F11}" type="pres">
      <dgm:prSet presAssocID="{4CDAFE7E-8308-4C63-A338-8D024CA6CE4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A021FA2-A59C-4175-83F9-AC7340FFC099}" type="pres">
      <dgm:prSet presAssocID="{284C3415-6BC3-4887-BADE-6CA2A8BB4C33}" presName="parentLin" presStyleCnt="0"/>
      <dgm:spPr/>
    </dgm:pt>
    <dgm:pt modelId="{48E69591-1A73-426D-9E69-165D37C723F5}" type="pres">
      <dgm:prSet presAssocID="{284C3415-6BC3-4887-BADE-6CA2A8BB4C33}" presName="parentLeftMargin" presStyleLbl="node1" presStyleIdx="0" presStyleCnt="2"/>
      <dgm:spPr/>
      <dgm:t>
        <a:bodyPr/>
        <a:lstStyle/>
        <a:p>
          <a:endParaRPr lang="tr-TR"/>
        </a:p>
      </dgm:t>
    </dgm:pt>
    <dgm:pt modelId="{07412410-F052-4A99-8934-6857318BC70D}" type="pres">
      <dgm:prSet presAssocID="{284C3415-6BC3-4887-BADE-6CA2A8BB4C33}" presName="parentText" presStyleLbl="node1" presStyleIdx="0" presStyleCnt="2" custScaleX="130259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2F528A8-D806-446F-8EFF-375819A15DFD}" type="pres">
      <dgm:prSet presAssocID="{284C3415-6BC3-4887-BADE-6CA2A8BB4C33}" presName="negativeSpace" presStyleCnt="0"/>
      <dgm:spPr/>
    </dgm:pt>
    <dgm:pt modelId="{32EEE843-BD2E-46A0-86F7-542C9E2BE1B1}" type="pres">
      <dgm:prSet presAssocID="{284C3415-6BC3-4887-BADE-6CA2A8BB4C33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A6FF6BE-E57D-4D52-8532-E91FB4861C46}" type="pres">
      <dgm:prSet presAssocID="{656C68A2-C8B9-4FA6-9395-FF8C38A9CF93}" presName="spaceBetweenRectangles" presStyleCnt="0"/>
      <dgm:spPr/>
    </dgm:pt>
    <dgm:pt modelId="{4857E27E-CFAB-4DC4-A0A1-1343800E3232}" type="pres">
      <dgm:prSet presAssocID="{0DFF7702-B386-4C0C-B902-C39B5039E61A}" presName="parentLin" presStyleCnt="0"/>
      <dgm:spPr/>
    </dgm:pt>
    <dgm:pt modelId="{6016DC75-2F42-437F-8685-0CC6D1C99FB9}" type="pres">
      <dgm:prSet presAssocID="{0DFF7702-B386-4C0C-B902-C39B5039E61A}" presName="parentLeftMargin" presStyleLbl="node1" presStyleIdx="0" presStyleCnt="2"/>
      <dgm:spPr/>
      <dgm:t>
        <a:bodyPr/>
        <a:lstStyle/>
        <a:p>
          <a:endParaRPr lang="tr-TR"/>
        </a:p>
      </dgm:t>
    </dgm:pt>
    <dgm:pt modelId="{3AD06EF6-C930-4CCF-8515-343E58E5FC40}" type="pres">
      <dgm:prSet presAssocID="{0DFF7702-B386-4C0C-B902-C39B5039E61A}" presName="parentText" presStyleLbl="node1" presStyleIdx="1" presStyleCnt="2" custScaleX="13040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4905642-2945-4BF6-BD50-F8E01EBCEC73}" type="pres">
      <dgm:prSet presAssocID="{0DFF7702-B386-4C0C-B902-C39B5039E61A}" presName="negativeSpace" presStyleCnt="0"/>
      <dgm:spPr/>
    </dgm:pt>
    <dgm:pt modelId="{3DDDD7CB-859A-4F7B-95CC-DAF0D45F775A}" type="pres">
      <dgm:prSet presAssocID="{0DFF7702-B386-4C0C-B902-C39B5039E61A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FFE6801-FEC5-489E-8023-AB34D4CD3E39}" type="presOf" srcId="{2E106AB4-A745-4C11-9BA7-E5E321E3EA60}" destId="{3DDDD7CB-859A-4F7B-95CC-DAF0D45F775A}" srcOrd="0" destOrd="3" presId="urn:microsoft.com/office/officeart/2005/8/layout/list1"/>
    <dgm:cxn modelId="{E71E1F07-FA2A-49A2-888D-E80AB576C1C9}" type="presOf" srcId="{F78B8697-62E9-4797-BA25-4A35FF356B6F}" destId="{3DDDD7CB-859A-4F7B-95CC-DAF0D45F775A}" srcOrd="0" destOrd="1" presId="urn:microsoft.com/office/officeart/2005/8/layout/list1"/>
    <dgm:cxn modelId="{5C476EAB-591D-44B2-8F43-8EC7DC598B24}" srcId="{0DFF7702-B386-4C0C-B902-C39B5039E61A}" destId="{2CF470DE-00B5-46D1-9AB6-62B12FE3B1F2}" srcOrd="0" destOrd="0" parTransId="{878BD63B-A272-449B-809C-5B4C202B559C}" sibTransId="{0DC3C3A0-63C7-46E7-BD4F-50B6A7C8BE62}"/>
    <dgm:cxn modelId="{AC5638BB-C9FD-41A3-96FB-450FE5069F77}" type="presOf" srcId="{021EF2A8-5789-46C0-86EE-CC30C6746A8E}" destId="{3DDDD7CB-859A-4F7B-95CC-DAF0D45F775A}" srcOrd="0" destOrd="2" presId="urn:microsoft.com/office/officeart/2005/8/layout/list1"/>
    <dgm:cxn modelId="{8FBA0B7F-5BA2-4E3C-9EB8-8425DFA6BDB9}" type="presOf" srcId="{0DFF7702-B386-4C0C-B902-C39B5039E61A}" destId="{3AD06EF6-C930-4CCF-8515-343E58E5FC40}" srcOrd="1" destOrd="0" presId="urn:microsoft.com/office/officeart/2005/8/layout/list1"/>
    <dgm:cxn modelId="{372F6D1B-82B9-4006-B90F-F785CA3F36E8}" type="presOf" srcId="{71CB065E-AB26-4A98-88C5-0A96E8F9F2DE}" destId="{32EEE843-BD2E-46A0-86F7-542C9E2BE1B1}" srcOrd="0" destOrd="0" presId="urn:microsoft.com/office/officeart/2005/8/layout/list1"/>
    <dgm:cxn modelId="{ACDD5A87-04DE-4433-BD94-E3BB15430D37}" srcId="{0DFF7702-B386-4C0C-B902-C39B5039E61A}" destId="{021EF2A8-5789-46C0-86EE-CC30C6746A8E}" srcOrd="2" destOrd="0" parTransId="{D402C3BC-56C8-4892-8BCE-F5C316AC8999}" sibTransId="{752201E3-2A93-4351-9FB4-3DD219DCBC13}"/>
    <dgm:cxn modelId="{541AF81E-187D-4649-9018-0BE0DCBD5966}" type="presOf" srcId="{0DFF7702-B386-4C0C-B902-C39B5039E61A}" destId="{6016DC75-2F42-437F-8685-0CC6D1C99FB9}" srcOrd="0" destOrd="0" presId="urn:microsoft.com/office/officeart/2005/8/layout/list1"/>
    <dgm:cxn modelId="{9F62115E-F616-4716-8199-BA7F2EE1F14B}" srcId="{4CDAFE7E-8308-4C63-A338-8D024CA6CE4F}" destId="{0DFF7702-B386-4C0C-B902-C39B5039E61A}" srcOrd="1" destOrd="0" parTransId="{0B2406F8-0D0E-4F22-8BAD-CB6EF4E4317C}" sibTransId="{8EEF5FDC-C297-4277-A1FF-4B913D9AE4E0}"/>
    <dgm:cxn modelId="{F7664BAA-BD4A-4F70-B1B4-0C7A4C854641}" srcId="{284C3415-6BC3-4887-BADE-6CA2A8BB4C33}" destId="{71CB065E-AB26-4A98-88C5-0A96E8F9F2DE}" srcOrd="0" destOrd="0" parTransId="{1D6CC6BE-F38E-4A6C-AC48-656A4BDD371F}" sibTransId="{983430EF-9D34-453D-B7F2-B14790DD5B82}"/>
    <dgm:cxn modelId="{74F5C334-88A2-4789-A4A3-8A740BCC3D46}" type="presOf" srcId="{4CDAFE7E-8308-4C63-A338-8D024CA6CE4F}" destId="{E345F161-628B-414D-8AE7-15F794717F11}" srcOrd="0" destOrd="0" presId="urn:microsoft.com/office/officeart/2005/8/layout/list1"/>
    <dgm:cxn modelId="{C40BBF9B-8D6B-4B3C-B210-C1942E57341C}" srcId="{0DFF7702-B386-4C0C-B902-C39B5039E61A}" destId="{F78B8697-62E9-4797-BA25-4A35FF356B6F}" srcOrd="1" destOrd="0" parTransId="{2171CF56-37DB-4E0C-8CCB-9E9E04F35596}" sibTransId="{813C11FB-BD85-4D47-9015-B6F0937C4BC3}"/>
    <dgm:cxn modelId="{59FFCCD7-46F1-4CAA-8FDE-562118E64213}" srcId="{0DFF7702-B386-4C0C-B902-C39B5039E61A}" destId="{2E106AB4-A745-4C11-9BA7-E5E321E3EA60}" srcOrd="3" destOrd="0" parTransId="{178BCD4A-A4B4-42CD-8C24-95E0DDD9ADED}" sibTransId="{BDADD05F-C101-44F3-96FE-9B61CEE24608}"/>
    <dgm:cxn modelId="{AF766A72-014F-40B3-9108-158094627B49}" type="presOf" srcId="{284C3415-6BC3-4887-BADE-6CA2A8BB4C33}" destId="{48E69591-1A73-426D-9E69-165D37C723F5}" srcOrd="0" destOrd="0" presId="urn:microsoft.com/office/officeart/2005/8/layout/list1"/>
    <dgm:cxn modelId="{930B0019-5E6D-45AF-8FF0-60608AB8E368}" srcId="{4CDAFE7E-8308-4C63-A338-8D024CA6CE4F}" destId="{284C3415-6BC3-4887-BADE-6CA2A8BB4C33}" srcOrd="0" destOrd="0" parTransId="{2C395938-1A47-45E6-8C3E-280B8BFB3B31}" sibTransId="{656C68A2-C8B9-4FA6-9395-FF8C38A9CF93}"/>
    <dgm:cxn modelId="{CB4E929A-F54D-44A6-B311-6497D27AB461}" type="presOf" srcId="{2CF470DE-00B5-46D1-9AB6-62B12FE3B1F2}" destId="{3DDDD7CB-859A-4F7B-95CC-DAF0D45F775A}" srcOrd="0" destOrd="0" presId="urn:microsoft.com/office/officeart/2005/8/layout/list1"/>
    <dgm:cxn modelId="{85021273-7EFA-4FAD-BA16-9375FDE94076}" type="presOf" srcId="{284C3415-6BC3-4887-BADE-6CA2A8BB4C33}" destId="{07412410-F052-4A99-8934-6857318BC70D}" srcOrd="1" destOrd="0" presId="urn:microsoft.com/office/officeart/2005/8/layout/list1"/>
    <dgm:cxn modelId="{9BC06E3C-8F45-45B0-890B-714B3CD273D5}" type="presParOf" srcId="{E345F161-628B-414D-8AE7-15F794717F11}" destId="{EA021FA2-A59C-4175-83F9-AC7340FFC099}" srcOrd="0" destOrd="0" presId="urn:microsoft.com/office/officeart/2005/8/layout/list1"/>
    <dgm:cxn modelId="{71F4AA15-D104-4E26-8C6B-2A49424FDEA5}" type="presParOf" srcId="{EA021FA2-A59C-4175-83F9-AC7340FFC099}" destId="{48E69591-1A73-426D-9E69-165D37C723F5}" srcOrd="0" destOrd="0" presId="urn:microsoft.com/office/officeart/2005/8/layout/list1"/>
    <dgm:cxn modelId="{3B0F7413-73D9-49D0-8491-0619475E24E3}" type="presParOf" srcId="{EA021FA2-A59C-4175-83F9-AC7340FFC099}" destId="{07412410-F052-4A99-8934-6857318BC70D}" srcOrd="1" destOrd="0" presId="urn:microsoft.com/office/officeart/2005/8/layout/list1"/>
    <dgm:cxn modelId="{78EEC4A1-AAC0-4FAC-A037-5377D502AA8C}" type="presParOf" srcId="{E345F161-628B-414D-8AE7-15F794717F11}" destId="{62F528A8-D806-446F-8EFF-375819A15DFD}" srcOrd="1" destOrd="0" presId="urn:microsoft.com/office/officeart/2005/8/layout/list1"/>
    <dgm:cxn modelId="{DDF6B401-6CC1-4604-AAA2-0465B0E622B4}" type="presParOf" srcId="{E345F161-628B-414D-8AE7-15F794717F11}" destId="{32EEE843-BD2E-46A0-86F7-542C9E2BE1B1}" srcOrd="2" destOrd="0" presId="urn:microsoft.com/office/officeart/2005/8/layout/list1"/>
    <dgm:cxn modelId="{579E2327-4E22-4B17-B391-36D8849C83FD}" type="presParOf" srcId="{E345F161-628B-414D-8AE7-15F794717F11}" destId="{4A6FF6BE-E57D-4D52-8532-E91FB4861C46}" srcOrd="3" destOrd="0" presId="urn:microsoft.com/office/officeart/2005/8/layout/list1"/>
    <dgm:cxn modelId="{C91A6C64-E95B-48CD-A038-EEA7D134D3A8}" type="presParOf" srcId="{E345F161-628B-414D-8AE7-15F794717F11}" destId="{4857E27E-CFAB-4DC4-A0A1-1343800E3232}" srcOrd="4" destOrd="0" presId="urn:microsoft.com/office/officeart/2005/8/layout/list1"/>
    <dgm:cxn modelId="{06C3C9F7-3A67-4282-9974-FBC13AAD3218}" type="presParOf" srcId="{4857E27E-CFAB-4DC4-A0A1-1343800E3232}" destId="{6016DC75-2F42-437F-8685-0CC6D1C99FB9}" srcOrd="0" destOrd="0" presId="urn:microsoft.com/office/officeart/2005/8/layout/list1"/>
    <dgm:cxn modelId="{F2759800-AF87-4FE5-B137-1F05E2E63047}" type="presParOf" srcId="{4857E27E-CFAB-4DC4-A0A1-1343800E3232}" destId="{3AD06EF6-C930-4CCF-8515-343E58E5FC40}" srcOrd="1" destOrd="0" presId="urn:microsoft.com/office/officeart/2005/8/layout/list1"/>
    <dgm:cxn modelId="{04F33986-7B45-433E-A7BC-9B48FEF5F426}" type="presParOf" srcId="{E345F161-628B-414D-8AE7-15F794717F11}" destId="{94905642-2945-4BF6-BD50-F8E01EBCEC73}" srcOrd="5" destOrd="0" presId="urn:microsoft.com/office/officeart/2005/8/layout/list1"/>
    <dgm:cxn modelId="{DCB517F1-BF93-479D-8D70-4CF706F5368F}" type="presParOf" srcId="{E345F161-628B-414D-8AE7-15F794717F11}" destId="{3DDDD7CB-859A-4F7B-95CC-DAF0D45F775A}" srcOrd="6" destOrd="0" presId="urn:microsoft.com/office/officeart/2005/8/layout/list1"/>
  </dgm:cxnLst>
  <dgm:bg/>
  <dgm:whole/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0222FA96-B324-40D2-8E4E-1DA8038418F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136C0815-C818-47D8-9A24-7973E67DFE5C}">
      <dgm:prSet phldrT="[Metin]"/>
      <dgm:spPr>
        <a:solidFill>
          <a:schemeClr val="tx1"/>
        </a:solidFill>
      </dgm:spPr>
      <dgm:t>
        <a:bodyPr/>
        <a:lstStyle/>
        <a:p>
          <a:r>
            <a:rPr lang="tr-TR" b="1" dirty="0" smtClean="0"/>
            <a:t>Sağlık</a:t>
          </a:r>
          <a:endParaRPr lang="tr-TR" b="1" dirty="0"/>
        </a:p>
      </dgm:t>
    </dgm:pt>
    <dgm:pt modelId="{BFCAACFB-76B5-4C39-9729-393013266FFA}" type="parTrans" cxnId="{6CCEC62F-9771-45DC-8E91-9F6B492800A1}">
      <dgm:prSet/>
      <dgm:spPr/>
      <dgm:t>
        <a:bodyPr/>
        <a:lstStyle/>
        <a:p>
          <a:endParaRPr lang="tr-TR"/>
        </a:p>
      </dgm:t>
    </dgm:pt>
    <dgm:pt modelId="{14BD515F-1180-44C2-9861-0CBDB8F78585}" type="sibTrans" cxnId="{6CCEC62F-9771-45DC-8E91-9F6B492800A1}">
      <dgm:prSet/>
      <dgm:spPr/>
      <dgm:t>
        <a:bodyPr/>
        <a:lstStyle/>
        <a:p>
          <a:endParaRPr lang="tr-TR"/>
        </a:p>
      </dgm:t>
    </dgm:pt>
    <dgm:pt modelId="{E808CA99-2B12-4A9A-8B0B-4C575ACD5251}">
      <dgm:prSet phldrT="[Metin]"/>
      <dgm:spPr>
        <a:solidFill>
          <a:schemeClr val="tx1"/>
        </a:solidFill>
      </dgm:spPr>
      <dgm:t>
        <a:bodyPr/>
        <a:lstStyle/>
        <a:p>
          <a:r>
            <a:rPr lang="tr-TR" dirty="0" smtClean="0"/>
            <a:t>Genom </a:t>
          </a:r>
          <a:endParaRPr lang="tr-TR" dirty="0"/>
        </a:p>
      </dgm:t>
    </dgm:pt>
    <dgm:pt modelId="{627F30AE-1FF5-44EE-AAE2-C546F3266F04}" type="parTrans" cxnId="{52CBBFAB-7166-41E6-A597-AE58C81E8739}">
      <dgm:prSet/>
      <dgm:spPr/>
      <dgm:t>
        <a:bodyPr/>
        <a:lstStyle/>
        <a:p>
          <a:endParaRPr lang="tr-TR"/>
        </a:p>
      </dgm:t>
    </dgm:pt>
    <dgm:pt modelId="{721747BA-1CF8-4DA0-A7D8-F15C85A498DE}" type="sibTrans" cxnId="{52CBBFAB-7166-41E6-A597-AE58C81E8739}">
      <dgm:prSet/>
      <dgm:spPr/>
      <dgm:t>
        <a:bodyPr/>
        <a:lstStyle/>
        <a:p>
          <a:endParaRPr lang="tr-TR"/>
        </a:p>
      </dgm:t>
    </dgm:pt>
    <dgm:pt modelId="{3B839C09-F5C0-45B1-80F8-F674576ECBCA}">
      <dgm:prSet phldrT="[Metin]"/>
      <dgm:spPr>
        <a:solidFill>
          <a:schemeClr val="tx1"/>
        </a:solidFill>
      </dgm:spPr>
      <dgm:t>
        <a:bodyPr/>
        <a:lstStyle/>
        <a:p>
          <a:r>
            <a:rPr lang="tr-TR" dirty="0" smtClean="0"/>
            <a:t>Göçler </a:t>
          </a:r>
          <a:endParaRPr lang="tr-TR" dirty="0"/>
        </a:p>
      </dgm:t>
    </dgm:pt>
    <dgm:pt modelId="{148F90AF-3B89-4EA7-BD3E-E113EBCCE7B2}" type="parTrans" cxnId="{700C9D02-FD09-43CB-80FD-9D30AED86C17}">
      <dgm:prSet/>
      <dgm:spPr/>
      <dgm:t>
        <a:bodyPr/>
        <a:lstStyle/>
        <a:p>
          <a:endParaRPr lang="tr-TR"/>
        </a:p>
      </dgm:t>
    </dgm:pt>
    <dgm:pt modelId="{C2CD9ED3-39CC-49B3-ADFC-E812C27A5D7E}" type="sibTrans" cxnId="{700C9D02-FD09-43CB-80FD-9D30AED86C17}">
      <dgm:prSet/>
      <dgm:spPr/>
      <dgm:t>
        <a:bodyPr/>
        <a:lstStyle/>
        <a:p>
          <a:endParaRPr lang="tr-TR"/>
        </a:p>
      </dgm:t>
    </dgm:pt>
    <dgm:pt modelId="{02FDC3F2-8AD5-404B-BBFA-80AACA9F277D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Yaşam süresinin uzaması</a:t>
          </a:r>
          <a:endParaRPr lang="tr-TR" dirty="0"/>
        </a:p>
      </dgm:t>
    </dgm:pt>
    <dgm:pt modelId="{52FF7D2F-9824-42D9-92BE-A3710A216CAC}" type="parTrans" cxnId="{E1C545E5-723C-44DC-93C4-5E0CBEE503F8}">
      <dgm:prSet/>
      <dgm:spPr/>
      <dgm:t>
        <a:bodyPr/>
        <a:lstStyle/>
        <a:p>
          <a:endParaRPr lang="tr-TR"/>
        </a:p>
      </dgm:t>
    </dgm:pt>
    <dgm:pt modelId="{45A203CE-2112-48B3-BF81-EE7BED6A0D4A}" type="sibTrans" cxnId="{E1C545E5-723C-44DC-93C4-5E0CBEE503F8}">
      <dgm:prSet/>
      <dgm:spPr/>
      <dgm:t>
        <a:bodyPr/>
        <a:lstStyle/>
        <a:p>
          <a:endParaRPr lang="tr-TR"/>
        </a:p>
      </dgm:t>
    </dgm:pt>
    <dgm:pt modelId="{25DE0297-A9E1-4156-8D25-B2591B9038DE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err="1" smtClean="0"/>
            <a:t>Obezite</a:t>
          </a:r>
          <a:endParaRPr lang="tr-TR" dirty="0"/>
        </a:p>
      </dgm:t>
    </dgm:pt>
    <dgm:pt modelId="{83651CF1-7F8F-4896-BCE5-4037A78D3403}" type="parTrans" cxnId="{E14E6390-1643-4B57-8C43-54E250C2357D}">
      <dgm:prSet/>
      <dgm:spPr/>
      <dgm:t>
        <a:bodyPr/>
        <a:lstStyle/>
        <a:p>
          <a:endParaRPr lang="tr-TR"/>
        </a:p>
      </dgm:t>
    </dgm:pt>
    <dgm:pt modelId="{387A558B-55E6-4CD5-963A-218AF28B1E2A}" type="sibTrans" cxnId="{E14E6390-1643-4B57-8C43-54E250C2357D}">
      <dgm:prSet/>
      <dgm:spPr/>
      <dgm:t>
        <a:bodyPr/>
        <a:lstStyle/>
        <a:p>
          <a:endParaRPr lang="tr-TR"/>
        </a:p>
      </dgm:t>
    </dgm:pt>
    <dgm:pt modelId="{F85487C6-67B2-4C93-ACF7-321C8F9DEC05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Salgın hastalık kontrolü</a:t>
          </a:r>
          <a:endParaRPr lang="tr-TR" dirty="0"/>
        </a:p>
      </dgm:t>
    </dgm:pt>
    <dgm:pt modelId="{F238F6A2-B021-4785-91F4-3920A3ED3196}" type="parTrans" cxnId="{FD208682-E2A5-4BD2-ADA0-97E08D2D6328}">
      <dgm:prSet/>
      <dgm:spPr/>
      <dgm:t>
        <a:bodyPr/>
        <a:lstStyle/>
        <a:p>
          <a:endParaRPr lang="tr-TR"/>
        </a:p>
      </dgm:t>
    </dgm:pt>
    <dgm:pt modelId="{71E39671-D291-42EB-9A02-830D4EF42787}" type="sibTrans" cxnId="{FD208682-E2A5-4BD2-ADA0-97E08D2D6328}">
      <dgm:prSet/>
      <dgm:spPr/>
      <dgm:t>
        <a:bodyPr/>
        <a:lstStyle/>
        <a:p>
          <a:endParaRPr lang="tr-TR"/>
        </a:p>
      </dgm:t>
    </dgm:pt>
    <dgm:pt modelId="{F0EDEF2A-5E07-4CAF-A75F-8FA4204583D8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err="1" smtClean="0"/>
            <a:t>Maladaptasyon</a:t>
          </a:r>
          <a:r>
            <a:rPr lang="tr-TR" dirty="0" smtClean="0"/>
            <a:t> hastalıkları</a:t>
          </a:r>
          <a:endParaRPr lang="tr-TR" dirty="0"/>
        </a:p>
      </dgm:t>
    </dgm:pt>
    <dgm:pt modelId="{70940446-DAF4-4421-BF5A-DFCF0E3E4086}" type="parTrans" cxnId="{560B0266-1253-431A-B2BA-C28EBF383FA6}">
      <dgm:prSet/>
      <dgm:spPr/>
      <dgm:t>
        <a:bodyPr/>
        <a:lstStyle/>
        <a:p>
          <a:endParaRPr lang="tr-TR"/>
        </a:p>
      </dgm:t>
    </dgm:pt>
    <dgm:pt modelId="{35DEBAA3-2A4F-453A-93C8-B96AE14964B3}" type="sibTrans" cxnId="{560B0266-1253-431A-B2BA-C28EBF383FA6}">
      <dgm:prSet/>
      <dgm:spPr/>
      <dgm:t>
        <a:bodyPr/>
        <a:lstStyle/>
        <a:p>
          <a:endParaRPr lang="tr-TR"/>
        </a:p>
      </dgm:t>
    </dgm:pt>
    <dgm:pt modelId="{1995B0C4-7079-4F93-906F-654E1C569E6D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err="1" smtClean="0"/>
            <a:t>Sedanter</a:t>
          </a:r>
          <a:r>
            <a:rPr lang="tr-TR" dirty="0" smtClean="0"/>
            <a:t> yaşam</a:t>
          </a:r>
          <a:endParaRPr lang="tr-TR" dirty="0"/>
        </a:p>
      </dgm:t>
    </dgm:pt>
    <dgm:pt modelId="{7EFB35C0-89FF-49C2-99DE-0A8C6518B388}" type="parTrans" cxnId="{1880ACD5-6B12-4FE8-B5A5-76C328C4BC86}">
      <dgm:prSet/>
      <dgm:spPr/>
      <dgm:t>
        <a:bodyPr/>
        <a:lstStyle/>
        <a:p>
          <a:endParaRPr lang="tr-TR"/>
        </a:p>
      </dgm:t>
    </dgm:pt>
    <dgm:pt modelId="{4D4ACDC9-99F2-4395-8B46-89E67D2E3F60}" type="sibTrans" cxnId="{1880ACD5-6B12-4FE8-B5A5-76C328C4BC86}">
      <dgm:prSet/>
      <dgm:spPr/>
      <dgm:t>
        <a:bodyPr/>
        <a:lstStyle/>
        <a:p>
          <a:endParaRPr lang="tr-TR"/>
        </a:p>
      </dgm:t>
    </dgm:pt>
    <dgm:pt modelId="{30FA1E8F-6C61-4C75-99DA-530D793F7CB3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err="1" smtClean="0"/>
            <a:t>Paleolitik</a:t>
          </a:r>
          <a:r>
            <a:rPr lang="tr-TR" dirty="0" smtClean="0"/>
            <a:t> ve neolitik genomun modern çevre ile etkileşimi-</a:t>
          </a:r>
          <a:r>
            <a:rPr lang="tr-TR" dirty="0" err="1" smtClean="0"/>
            <a:t>obezite</a:t>
          </a:r>
          <a:endParaRPr lang="tr-TR" dirty="0"/>
        </a:p>
      </dgm:t>
    </dgm:pt>
    <dgm:pt modelId="{92285ED3-666E-4341-A524-D325E7065E1E}" type="parTrans" cxnId="{ACBB8EDD-0E8C-4445-B74E-196170C5EE8E}">
      <dgm:prSet/>
      <dgm:spPr/>
      <dgm:t>
        <a:bodyPr/>
        <a:lstStyle/>
        <a:p>
          <a:endParaRPr lang="tr-TR"/>
        </a:p>
      </dgm:t>
    </dgm:pt>
    <dgm:pt modelId="{D25D68A1-DE56-4190-9343-5E7825CBCE9A}" type="sibTrans" cxnId="{ACBB8EDD-0E8C-4445-B74E-196170C5EE8E}">
      <dgm:prSet/>
      <dgm:spPr/>
      <dgm:t>
        <a:bodyPr/>
        <a:lstStyle/>
        <a:p>
          <a:endParaRPr lang="tr-TR"/>
        </a:p>
      </dgm:t>
    </dgm:pt>
    <dgm:pt modelId="{BE7CB25A-2B34-4A01-9BD0-1B935E310250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err="1" smtClean="0"/>
            <a:t>Otoimmün</a:t>
          </a:r>
          <a:r>
            <a:rPr lang="tr-TR" dirty="0" smtClean="0"/>
            <a:t> hastalık sıklığında artış</a:t>
          </a:r>
          <a:endParaRPr lang="tr-TR" dirty="0"/>
        </a:p>
      </dgm:t>
    </dgm:pt>
    <dgm:pt modelId="{C226099B-5753-4EC5-9F38-988189A932DB}" type="parTrans" cxnId="{5128AFB0-23AE-4304-9A94-EC964FFBCBE5}">
      <dgm:prSet/>
      <dgm:spPr/>
      <dgm:t>
        <a:bodyPr/>
        <a:lstStyle/>
        <a:p>
          <a:endParaRPr lang="tr-TR"/>
        </a:p>
      </dgm:t>
    </dgm:pt>
    <dgm:pt modelId="{61BA60CF-40BB-4DDA-BB3F-B889BD9471EF}" type="sibTrans" cxnId="{5128AFB0-23AE-4304-9A94-EC964FFBCBE5}">
      <dgm:prSet/>
      <dgm:spPr/>
      <dgm:t>
        <a:bodyPr/>
        <a:lstStyle/>
        <a:p>
          <a:endParaRPr lang="tr-TR"/>
        </a:p>
      </dgm:t>
    </dgm:pt>
    <dgm:pt modelId="{92AC3E16-D140-4977-845C-7F7A4C056D6C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Erken ergenlik</a:t>
          </a:r>
          <a:endParaRPr lang="tr-TR" dirty="0"/>
        </a:p>
      </dgm:t>
    </dgm:pt>
    <dgm:pt modelId="{2634B15D-F070-4FBA-9E79-B37C9539DF00}" type="parTrans" cxnId="{FC4DEBB5-142F-4799-8645-FD035271BCAE}">
      <dgm:prSet/>
      <dgm:spPr/>
      <dgm:t>
        <a:bodyPr/>
        <a:lstStyle/>
        <a:p>
          <a:endParaRPr lang="tr-TR"/>
        </a:p>
      </dgm:t>
    </dgm:pt>
    <dgm:pt modelId="{418CB5BF-4AEB-446B-8A29-271FCC98B0F1}" type="sibTrans" cxnId="{FC4DEBB5-142F-4799-8645-FD035271BCAE}">
      <dgm:prSet/>
      <dgm:spPr/>
      <dgm:t>
        <a:bodyPr/>
        <a:lstStyle/>
        <a:p>
          <a:endParaRPr lang="tr-TR"/>
        </a:p>
      </dgm:t>
    </dgm:pt>
    <dgm:pt modelId="{2CF5AA07-EF89-40AD-A887-6B5B231397AD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Tutumlu </a:t>
          </a:r>
          <a:r>
            <a:rPr lang="tr-TR" dirty="0" err="1" smtClean="0"/>
            <a:t>fenotip</a:t>
          </a:r>
          <a:r>
            <a:rPr lang="tr-TR" dirty="0" smtClean="0"/>
            <a:t>-</a:t>
          </a:r>
          <a:r>
            <a:rPr lang="tr-TR" dirty="0" err="1" smtClean="0"/>
            <a:t>fetal</a:t>
          </a:r>
          <a:r>
            <a:rPr lang="tr-TR" dirty="0" smtClean="0"/>
            <a:t> programlama</a:t>
          </a:r>
          <a:endParaRPr lang="tr-TR" dirty="0"/>
        </a:p>
      </dgm:t>
    </dgm:pt>
    <dgm:pt modelId="{21DF46AD-6643-4FAA-9338-12A304FD256D}" type="parTrans" cxnId="{1EA422F0-2244-4DEC-87AE-92E24212A27F}">
      <dgm:prSet/>
      <dgm:spPr/>
      <dgm:t>
        <a:bodyPr/>
        <a:lstStyle/>
        <a:p>
          <a:endParaRPr lang="tr-TR"/>
        </a:p>
      </dgm:t>
    </dgm:pt>
    <dgm:pt modelId="{53CDABD3-4635-4E17-8B64-A97CDC18B7FE}" type="sibTrans" cxnId="{1EA422F0-2244-4DEC-87AE-92E24212A27F}">
      <dgm:prSet/>
      <dgm:spPr/>
      <dgm:t>
        <a:bodyPr/>
        <a:lstStyle/>
        <a:p>
          <a:endParaRPr lang="tr-TR"/>
        </a:p>
      </dgm:t>
    </dgm:pt>
    <dgm:pt modelId="{195E361A-AD01-4DBB-A8E4-0D2EE2295417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b="1" dirty="0" smtClean="0"/>
            <a:t>Etnik ve antik göçlerin etkisi</a:t>
          </a:r>
          <a:endParaRPr lang="tr-TR" b="1" dirty="0"/>
        </a:p>
      </dgm:t>
    </dgm:pt>
    <dgm:pt modelId="{8E994AFE-30CC-41FC-9D5F-EDC4A3D2EF0A}" type="parTrans" cxnId="{18542E3B-4DDC-4BF1-8365-640540C5C41B}">
      <dgm:prSet/>
      <dgm:spPr/>
      <dgm:t>
        <a:bodyPr/>
        <a:lstStyle/>
        <a:p>
          <a:endParaRPr lang="tr-TR"/>
        </a:p>
      </dgm:t>
    </dgm:pt>
    <dgm:pt modelId="{5215B2F3-AA17-4D9D-84A2-0637C22C3679}" type="sibTrans" cxnId="{18542E3B-4DDC-4BF1-8365-640540C5C41B}">
      <dgm:prSet/>
      <dgm:spPr/>
      <dgm:t>
        <a:bodyPr/>
        <a:lstStyle/>
        <a:p>
          <a:endParaRPr lang="tr-TR"/>
        </a:p>
      </dgm:t>
    </dgm:pt>
    <dgm:pt modelId="{13C774B1-ACEC-4DD5-9954-6504FDABE2C7}" type="pres">
      <dgm:prSet presAssocID="{0222FA96-B324-40D2-8E4E-1DA8038418F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9F75152-5690-4021-96B8-02754DF82185}" type="pres">
      <dgm:prSet presAssocID="{136C0815-C818-47D8-9A24-7973E67DFE5C}" presName="parentLin" presStyleCnt="0"/>
      <dgm:spPr/>
    </dgm:pt>
    <dgm:pt modelId="{04B234CF-15B9-49F8-B236-C20A2A88E5FD}" type="pres">
      <dgm:prSet presAssocID="{136C0815-C818-47D8-9A24-7973E67DFE5C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53F94A0F-560C-4F3F-84BC-1571D8507819}" type="pres">
      <dgm:prSet presAssocID="{136C0815-C818-47D8-9A24-7973E67DFE5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84341D7-C969-4328-88E1-410B15416B1C}" type="pres">
      <dgm:prSet presAssocID="{136C0815-C818-47D8-9A24-7973E67DFE5C}" presName="negativeSpace" presStyleCnt="0"/>
      <dgm:spPr/>
    </dgm:pt>
    <dgm:pt modelId="{B000253D-234D-420C-9B56-0CAF73022795}" type="pres">
      <dgm:prSet presAssocID="{136C0815-C818-47D8-9A24-7973E67DFE5C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20DAAB9-9B0D-4748-B1A1-3AD33A22E8FE}" type="pres">
      <dgm:prSet presAssocID="{14BD515F-1180-44C2-9861-0CBDB8F78585}" presName="spaceBetweenRectangles" presStyleCnt="0"/>
      <dgm:spPr/>
    </dgm:pt>
    <dgm:pt modelId="{1CB96B47-B7CD-4BE8-8234-692CEC789B7B}" type="pres">
      <dgm:prSet presAssocID="{E808CA99-2B12-4A9A-8B0B-4C575ACD5251}" presName="parentLin" presStyleCnt="0"/>
      <dgm:spPr/>
    </dgm:pt>
    <dgm:pt modelId="{852C0169-DA9B-472C-8333-FC9F2674DB54}" type="pres">
      <dgm:prSet presAssocID="{E808CA99-2B12-4A9A-8B0B-4C575ACD5251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D139F30D-1B8A-4509-AF27-D3AE45253497}" type="pres">
      <dgm:prSet presAssocID="{E808CA99-2B12-4A9A-8B0B-4C575ACD5251}" presName="parentText" presStyleLbl="node1" presStyleIdx="1" presStyleCnt="3" custLinFactNeighborX="3448" custLinFactNeighborY="538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C22035F-3FDE-45A2-9924-4DAB43434EEB}" type="pres">
      <dgm:prSet presAssocID="{E808CA99-2B12-4A9A-8B0B-4C575ACD5251}" presName="negativeSpace" presStyleCnt="0"/>
      <dgm:spPr/>
    </dgm:pt>
    <dgm:pt modelId="{033ACA91-55E9-4B62-8AF0-FD3E9962043F}" type="pres">
      <dgm:prSet presAssocID="{E808CA99-2B12-4A9A-8B0B-4C575ACD5251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BC44C7E-46DB-4F38-9474-9FE2793FDE2F}" type="pres">
      <dgm:prSet presAssocID="{721747BA-1CF8-4DA0-A7D8-F15C85A498DE}" presName="spaceBetweenRectangles" presStyleCnt="0"/>
      <dgm:spPr/>
    </dgm:pt>
    <dgm:pt modelId="{2050F87D-1833-4852-8288-E5D88214E5BC}" type="pres">
      <dgm:prSet presAssocID="{3B839C09-F5C0-45B1-80F8-F674576ECBCA}" presName="parentLin" presStyleCnt="0"/>
      <dgm:spPr/>
    </dgm:pt>
    <dgm:pt modelId="{F15681D8-1450-4DBB-BA11-E83493DA9F11}" type="pres">
      <dgm:prSet presAssocID="{3B839C09-F5C0-45B1-80F8-F674576ECBCA}" presName="parentLeftMargin" presStyleLbl="node1" presStyleIdx="1" presStyleCnt="3"/>
      <dgm:spPr/>
      <dgm:t>
        <a:bodyPr/>
        <a:lstStyle/>
        <a:p>
          <a:endParaRPr lang="tr-TR"/>
        </a:p>
      </dgm:t>
    </dgm:pt>
    <dgm:pt modelId="{F3874DB4-B807-4367-AC52-7AE229A9868A}" type="pres">
      <dgm:prSet presAssocID="{3B839C09-F5C0-45B1-80F8-F674576ECBC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FE297F1-C003-45D9-9A06-CF16C31B89E6}" type="pres">
      <dgm:prSet presAssocID="{3B839C09-F5C0-45B1-80F8-F674576ECBCA}" presName="negativeSpace" presStyleCnt="0"/>
      <dgm:spPr/>
    </dgm:pt>
    <dgm:pt modelId="{F03759D3-CEAA-4E7A-974A-854AC8809463}" type="pres">
      <dgm:prSet presAssocID="{3B839C09-F5C0-45B1-80F8-F674576ECBCA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60B0266-1253-431A-B2BA-C28EBF383FA6}" srcId="{136C0815-C818-47D8-9A24-7973E67DFE5C}" destId="{F0EDEF2A-5E07-4CAF-A75F-8FA4204583D8}" srcOrd="2" destOrd="0" parTransId="{70940446-DAF4-4421-BF5A-DFCF0E3E4086}" sibTransId="{35DEBAA3-2A4F-453A-93C8-B96AE14964B3}"/>
    <dgm:cxn modelId="{FD2BAAA4-E1E7-4329-97ED-44F60BAED76A}" type="presOf" srcId="{F0EDEF2A-5E07-4CAF-A75F-8FA4204583D8}" destId="{B000253D-234D-420C-9B56-0CAF73022795}" srcOrd="0" destOrd="2" presId="urn:microsoft.com/office/officeart/2005/8/layout/list1"/>
    <dgm:cxn modelId="{700C9D02-FD09-43CB-80FD-9D30AED86C17}" srcId="{0222FA96-B324-40D2-8E4E-1DA8038418F2}" destId="{3B839C09-F5C0-45B1-80F8-F674576ECBCA}" srcOrd="2" destOrd="0" parTransId="{148F90AF-3B89-4EA7-BD3E-E113EBCCE7B2}" sibTransId="{C2CD9ED3-39CC-49B3-ADFC-E812C27A5D7E}"/>
    <dgm:cxn modelId="{2524686C-043E-4CDB-B1AA-A855A6A1886E}" type="presOf" srcId="{3B839C09-F5C0-45B1-80F8-F674576ECBCA}" destId="{F3874DB4-B807-4367-AC52-7AE229A9868A}" srcOrd="1" destOrd="0" presId="urn:microsoft.com/office/officeart/2005/8/layout/list1"/>
    <dgm:cxn modelId="{8F4B036B-A6E1-4EFD-BE5B-9A5602B1945B}" type="presOf" srcId="{136C0815-C818-47D8-9A24-7973E67DFE5C}" destId="{53F94A0F-560C-4F3F-84BC-1571D8507819}" srcOrd="1" destOrd="0" presId="urn:microsoft.com/office/officeart/2005/8/layout/list1"/>
    <dgm:cxn modelId="{30EE3DCC-774A-49BC-AF2E-721744E59AF0}" type="presOf" srcId="{E808CA99-2B12-4A9A-8B0B-4C575ACD5251}" destId="{852C0169-DA9B-472C-8333-FC9F2674DB54}" srcOrd="0" destOrd="0" presId="urn:microsoft.com/office/officeart/2005/8/layout/list1"/>
    <dgm:cxn modelId="{A8F3AFDD-CFF1-4AE4-90DB-C3F8097B44EC}" type="presOf" srcId="{0222FA96-B324-40D2-8E4E-1DA8038418F2}" destId="{13C774B1-ACEC-4DD5-9954-6504FDABE2C7}" srcOrd="0" destOrd="0" presId="urn:microsoft.com/office/officeart/2005/8/layout/list1"/>
    <dgm:cxn modelId="{F859A17E-9981-4074-9200-FC7B975E7A49}" type="presOf" srcId="{195E361A-AD01-4DBB-A8E4-0D2EE2295417}" destId="{F03759D3-CEAA-4E7A-974A-854AC8809463}" srcOrd="0" destOrd="0" presId="urn:microsoft.com/office/officeart/2005/8/layout/list1"/>
    <dgm:cxn modelId="{DFC40606-2CF8-43B6-9BBD-AE2F00BB06BA}" type="presOf" srcId="{25DE0297-A9E1-4156-8D25-B2591B9038DE}" destId="{B000253D-234D-420C-9B56-0CAF73022795}" srcOrd="0" destOrd="3" presId="urn:microsoft.com/office/officeart/2005/8/layout/list1"/>
    <dgm:cxn modelId="{1EA422F0-2244-4DEC-87AE-92E24212A27F}" srcId="{E808CA99-2B12-4A9A-8B0B-4C575ACD5251}" destId="{2CF5AA07-EF89-40AD-A887-6B5B231397AD}" srcOrd="1" destOrd="0" parTransId="{21DF46AD-6643-4FAA-9338-12A304FD256D}" sibTransId="{53CDABD3-4635-4E17-8B64-A97CDC18B7FE}"/>
    <dgm:cxn modelId="{FC4DEBB5-142F-4799-8645-FD035271BCAE}" srcId="{136C0815-C818-47D8-9A24-7973E67DFE5C}" destId="{92AC3E16-D140-4977-845C-7F7A4C056D6C}" srcOrd="6" destOrd="0" parTransId="{2634B15D-F070-4FBA-9E79-B37C9539DF00}" sibTransId="{418CB5BF-4AEB-446B-8A29-271FCC98B0F1}"/>
    <dgm:cxn modelId="{EB36C114-9600-4474-B422-5FEDC52355BD}" type="presOf" srcId="{92AC3E16-D140-4977-845C-7F7A4C056D6C}" destId="{B000253D-234D-420C-9B56-0CAF73022795}" srcOrd="0" destOrd="6" presId="urn:microsoft.com/office/officeart/2005/8/layout/list1"/>
    <dgm:cxn modelId="{E14E6390-1643-4B57-8C43-54E250C2357D}" srcId="{136C0815-C818-47D8-9A24-7973E67DFE5C}" destId="{25DE0297-A9E1-4156-8D25-B2591B9038DE}" srcOrd="3" destOrd="0" parTransId="{83651CF1-7F8F-4896-BCE5-4037A78D3403}" sibTransId="{387A558B-55E6-4CD5-963A-218AF28B1E2A}"/>
    <dgm:cxn modelId="{74B0465C-1141-4A7F-9377-401EAF86D37A}" type="presOf" srcId="{BE7CB25A-2B34-4A01-9BD0-1B935E310250}" destId="{B000253D-234D-420C-9B56-0CAF73022795}" srcOrd="0" destOrd="4" presId="urn:microsoft.com/office/officeart/2005/8/layout/list1"/>
    <dgm:cxn modelId="{18542E3B-4DDC-4BF1-8365-640540C5C41B}" srcId="{3B839C09-F5C0-45B1-80F8-F674576ECBCA}" destId="{195E361A-AD01-4DBB-A8E4-0D2EE2295417}" srcOrd="0" destOrd="0" parTransId="{8E994AFE-30CC-41FC-9D5F-EDC4A3D2EF0A}" sibTransId="{5215B2F3-AA17-4D9D-84A2-0637C22C3679}"/>
    <dgm:cxn modelId="{E1C545E5-723C-44DC-93C4-5E0CBEE503F8}" srcId="{136C0815-C818-47D8-9A24-7973E67DFE5C}" destId="{02FDC3F2-8AD5-404B-BBFA-80AACA9F277D}" srcOrd="0" destOrd="0" parTransId="{52FF7D2F-9824-42D9-92BE-A3710A216CAC}" sibTransId="{45A203CE-2112-48B3-BF81-EE7BED6A0D4A}"/>
    <dgm:cxn modelId="{2DFE37EB-B6F7-4AD8-9396-3645B17AC5D5}" type="presOf" srcId="{F85487C6-67B2-4C93-ACF7-321C8F9DEC05}" destId="{B000253D-234D-420C-9B56-0CAF73022795}" srcOrd="0" destOrd="1" presId="urn:microsoft.com/office/officeart/2005/8/layout/list1"/>
    <dgm:cxn modelId="{AC596DEF-F285-4514-A72F-CFD7952677D2}" type="presOf" srcId="{30FA1E8F-6C61-4C75-99DA-530D793F7CB3}" destId="{033ACA91-55E9-4B62-8AF0-FD3E9962043F}" srcOrd="0" destOrd="0" presId="urn:microsoft.com/office/officeart/2005/8/layout/list1"/>
    <dgm:cxn modelId="{86EE30BA-CF2C-40CE-B927-7A42C4F4CA9F}" type="presOf" srcId="{02FDC3F2-8AD5-404B-BBFA-80AACA9F277D}" destId="{B000253D-234D-420C-9B56-0CAF73022795}" srcOrd="0" destOrd="0" presId="urn:microsoft.com/office/officeart/2005/8/layout/list1"/>
    <dgm:cxn modelId="{5128AFB0-23AE-4304-9A94-EC964FFBCBE5}" srcId="{136C0815-C818-47D8-9A24-7973E67DFE5C}" destId="{BE7CB25A-2B34-4A01-9BD0-1B935E310250}" srcOrd="4" destOrd="0" parTransId="{C226099B-5753-4EC5-9F38-988189A932DB}" sibTransId="{61BA60CF-40BB-4DDA-BB3F-B889BD9471EF}"/>
    <dgm:cxn modelId="{52CBBFAB-7166-41E6-A597-AE58C81E8739}" srcId="{0222FA96-B324-40D2-8E4E-1DA8038418F2}" destId="{E808CA99-2B12-4A9A-8B0B-4C575ACD5251}" srcOrd="1" destOrd="0" parTransId="{627F30AE-1FF5-44EE-AAE2-C546F3266F04}" sibTransId="{721747BA-1CF8-4DA0-A7D8-F15C85A498DE}"/>
    <dgm:cxn modelId="{6CCEC62F-9771-45DC-8E91-9F6B492800A1}" srcId="{0222FA96-B324-40D2-8E4E-1DA8038418F2}" destId="{136C0815-C818-47D8-9A24-7973E67DFE5C}" srcOrd="0" destOrd="0" parTransId="{BFCAACFB-76B5-4C39-9729-393013266FFA}" sibTransId="{14BD515F-1180-44C2-9861-0CBDB8F78585}"/>
    <dgm:cxn modelId="{FD208682-E2A5-4BD2-ADA0-97E08D2D6328}" srcId="{136C0815-C818-47D8-9A24-7973E67DFE5C}" destId="{F85487C6-67B2-4C93-ACF7-321C8F9DEC05}" srcOrd="1" destOrd="0" parTransId="{F238F6A2-B021-4785-91F4-3920A3ED3196}" sibTransId="{71E39671-D291-42EB-9A02-830D4EF42787}"/>
    <dgm:cxn modelId="{ACBB8EDD-0E8C-4445-B74E-196170C5EE8E}" srcId="{E808CA99-2B12-4A9A-8B0B-4C575ACD5251}" destId="{30FA1E8F-6C61-4C75-99DA-530D793F7CB3}" srcOrd="0" destOrd="0" parTransId="{92285ED3-666E-4341-A524-D325E7065E1E}" sibTransId="{D25D68A1-DE56-4190-9343-5E7825CBCE9A}"/>
    <dgm:cxn modelId="{E3AF2418-0095-4002-AA15-B737B8AEFB80}" type="presOf" srcId="{136C0815-C818-47D8-9A24-7973E67DFE5C}" destId="{04B234CF-15B9-49F8-B236-C20A2A88E5FD}" srcOrd="0" destOrd="0" presId="urn:microsoft.com/office/officeart/2005/8/layout/list1"/>
    <dgm:cxn modelId="{3080411B-0FF9-4767-AF66-54DC43EB09A8}" type="presOf" srcId="{3B839C09-F5C0-45B1-80F8-F674576ECBCA}" destId="{F15681D8-1450-4DBB-BA11-E83493DA9F11}" srcOrd="0" destOrd="0" presId="urn:microsoft.com/office/officeart/2005/8/layout/list1"/>
    <dgm:cxn modelId="{EA9A5154-ED06-40F0-BC9A-6AEAFE3A506B}" type="presOf" srcId="{2CF5AA07-EF89-40AD-A887-6B5B231397AD}" destId="{033ACA91-55E9-4B62-8AF0-FD3E9962043F}" srcOrd="0" destOrd="1" presId="urn:microsoft.com/office/officeart/2005/8/layout/list1"/>
    <dgm:cxn modelId="{3C530743-8DED-4227-A9D2-AC2C76171345}" type="presOf" srcId="{1995B0C4-7079-4F93-906F-654E1C569E6D}" destId="{B000253D-234D-420C-9B56-0CAF73022795}" srcOrd="0" destOrd="5" presId="urn:microsoft.com/office/officeart/2005/8/layout/list1"/>
    <dgm:cxn modelId="{6AAF50CC-AB5F-4179-8BAA-4AD9FD447CB5}" type="presOf" srcId="{E808CA99-2B12-4A9A-8B0B-4C575ACD5251}" destId="{D139F30D-1B8A-4509-AF27-D3AE45253497}" srcOrd="1" destOrd="0" presId="urn:microsoft.com/office/officeart/2005/8/layout/list1"/>
    <dgm:cxn modelId="{1880ACD5-6B12-4FE8-B5A5-76C328C4BC86}" srcId="{136C0815-C818-47D8-9A24-7973E67DFE5C}" destId="{1995B0C4-7079-4F93-906F-654E1C569E6D}" srcOrd="5" destOrd="0" parTransId="{7EFB35C0-89FF-49C2-99DE-0A8C6518B388}" sibTransId="{4D4ACDC9-99F2-4395-8B46-89E67D2E3F60}"/>
    <dgm:cxn modelId="{4200A3B8-6DE2-4639-A9CE-6E56E99DD5BB}" type="presParOf" srcId="{13C774B1-ACEC-4DD5-9954-6504FDABE2C7}" destId="{F9F75152-5690-4021-96B8-02754DF82185}" srcOrd="0" destOrd="0" presId="urn:microsoft.com/office/officeart/2005/8/layout/list1"/>
    <dgm:cxn modelId="{364BCD4D-199F-49EA-A4FB-56BFDE558ABB}" type="presParOf" srcId="{F9F75152-5690-4021-96B8-02754DF82185}" destId="{04B234CF-15B9-49F8-B236-C20A2A88E5FD}" srcOrd="0" destOrd="0" presId="urn:microsoft.com/office/officeart/2005/8/layout/list1"/>
    <dgm:cxn modelId="{EA6DAD71-54B7-4029-9689-AAD4CB04C87B}" type="presParOf" srcId="{F9F75152-5690-4021-96B8-02754DF82185}" destId="{53F94A0F-560C-4F3F-84BC-1571D8507819}" srcOrd="1" destOrd="0" presId="urn:microsoft.com/office/officeart/2005/8/layout/list1"/>
    <dgm:cxn modelId="{B73214E9-F4BE-41AF-8A9D-79CA558A7CDC}" type="presParOf" srcId="{13C774B1-ACEC-4DD5-9954-6504FDABE2C7}" destId="{184341D7-C969-4328-88E1-410B15416B1C}" srcOrd="1" destOrd="0" presId="urn:microsoft.com/office/officeart/2005/8/layout/list1"/>
    <dgm:cxn modelId="{7AB404A9-A6BA-460F-921B-0689BE13E817}" type="presParOf" srcId="{13C774B1-ACEC-4DD5-9954-6504FDABE2C7}" destId="{B000253D-234D-420C-9B56-0CAF73022795}" srcOrd="2" destOrd="0" presId="urn:microsoft.com/office/officeart/2005/8/layout/list1"/>
    <dgm:cxn modelId="{EC5CB588-D621-4A8E-BDA6-BA810571F032}" type="presParOf" srcId="{13C774B1-ACEC-4DD5-9954-6504FDABE2C7}" destId="{B20DAAB9-9B0D-4748-B1A1-3AD33A22E8FE}" srcOrd="3" destOrd="0" presId="urn:microsoft.com/office/officeart/2005/8/layout/list1"/>
    <dgm:cxn modelId="{18010B43-DCEF-4327-B057-4CA755AF5403}" type="presParOf" srcId="{13C774B1-ACEC-4DD5-9954-6504FDABE2C7}" destId="{1CB96B47-B7CD-4BE8-8234-692CEC789B7B}" srcOrd="4" destOrd="0" presId="urn:microsoft.com/office/officeart/2005/8/layout/list1"/>
    <dgm:cxn modelId="{FD7356B0-B09C-42FF-B779-4B6772536883}" type="presParOf" srcId="{1CB96B47-B7CD-4BE8-8234-692CEC789B7B}" destId="{852C0169-DA9B-472C-8333-FC9F2674DB54}" srcOrd="0" destOrd="0" presId="urn:microsoft.com/office/officeart/2005/8/layout/list1"/>
    <dgm:cxn modelId="{5B398C7A-F932-4366-8682-F1906011B87E}" type="presParOf" srcId="{1CB96B47-B7CD-4BE8-8234-692CEC789B7B}" destId="{D139F30D-1B8A-4509-AF27-D3AE45253497}" srcOrd="1" destOrd="0" presId="urn:microsoft.com/office/officeart/2005/8/layout/list1"/>
    <dgm:cxn modelId="{F0D16E82-0D6A-46C8-8361-39323008A7E1}" type="presParOf" srcId="{13C774B1-ACEC-4DD5-9954-6504FDABE2C7}" destId="{CC22035F-3FDE-45A2-9924-4DAB43434EEB}" srcOrd="5" destOrd="0" presId="urn:microsoft.com/office/officeart/2005/8/layout/list1"/>
    <dgm:cxn modelId="{220BE5C6-11B1-4708-A1B1-05253FC0CD4A}" type="presParOf" srcId="{13C774B1-ACEC-4DD5-9954-6504FDABE2C7}" destId="{033ACA91-55E9-4B62-8AF0-FD3E9962043F}" srcOrd="6" destOrd="0" presId="urn:microsoft.com/office/officeart/2005/8/layout/list1"/>
    <dgm:cxn modelId="{CC4860FF-8046-43F2-AB72-95F03B5902EF}" type="presParOf" srcId="{13C774B1-ACEC-4DD5-9954-6504FDABE2C7}" destId="{FBC44C7E-46DB-4F38-9474-9FE2793FDE2F}" srcOrd="7" destOrd="0" presId="urn:microsoft.com/office/officeart/2005/8/layout/list1"/>
    <dgm:cxn modelId="{ED045EA3-7EAE-4CB5-8BBB-5B560A737850}" type="presParOf" srcId="{13C774B1-ACEC-4DD5-9954-6504FDABE2C7}" destId="{2050F87D-1833-4852-8288-E5D88214E5BC}" srcOrd="8" destOrd="0" presId="urn:microsoft.com/office/officeart/2005/8/layout/list1"/>
    <dgm:cxn modelId="{DBDFFB26-6038-4FFE-8267-7F47333FC31A}" type="presParOf" srcId="{2050F87D-1833-4852-8288-E5D88214E5BC}" destId="{F15681D8-1450-4DBB-BA11-E83493DA9F11}" srcOrd="0" destOrd="0" presId="urn:microsoft.com/office/officeart/2005/8/layout/list1"/>
    <dgm:cxn modelId="{2C075AE3-0DDC-4969-81EC-61DD8AB788E9}" type="presParOf" srcId="{2050F87D-1833-4852-8288-E5D88214E5BC}" destId="{F3874DB4-B807-4367-AC52-7AE229A9868A}" srcOrd="1" destOrd="0" presId="urn:microsoft.com/office/officeart/2005/8/layout/list1"/>
    <dgm:cxn modelId="{3B6DA08F-9578-4CA9-8C80-A508633F665D}" type="presParOf" srcId="{13C774B1-ACEC-4DD5-9954-6504FDABE2C7}" destId="{2FE297F1-C003-45D9-9A06-CF16C31B89E6}" srcOrd="9" destOrd="0" presId="urn:microsoft.com/office/officeart/2005/8/layout/list1"/>
    <dgm:cxn modelId="{31E97F70-7369-42D5-B638-887D634BBD06}" type="presParOf" srcId="{13C774B1-ACEC-4DD5-9954-6504FDABE2C7}" destId="{F03759D3-CEAA-4E7A-974A-854AC8809463}" srcOrd="10" destOrd="0" presId="urn:microsoft.com/office/officeart/2005/8/layout/list1"/>
  </dgm:cxnLst>
  <dgm:bg/>
  <dgm:whole/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183F3B40-B761-40D2-8B57-DC5D058A650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D22131B-54C3-4632-8BBA-734BCE132D85}">
      <dgm:prSet phldrT="[Metin]" custT="1"/>
      <dgm:spPr>
        <a:solidFill>
          <a:srgbClr val="00B050"/>
        </a:solidFill>
      </dgm:spPr>
      <dgm:t>
        <a:bodyPr/>
        <a:lstStyle/>
        <a:p>
          <a:r>
            <a:rPr lang="tr-TR" sz="1400" b="1" dirty="0" smtClean="0">
              <a:latin typeface="+mj-lt"/>
              <a:cs typeface="Adobe Devanagari" pitchFamily="18" charset="0"/>
            </a:rPr>
            <a:t>Üreme Stratejisi</a:t>
          </a:r>
          <a:endParaRPr lang="tr-TR" sz="1400" b="1" dirty="0">
            <a:latin typeface="+mj-lt"/>
            <a:cs typeface="Adobe Devanagari" pitchFamily="18" charset="0"/>
          </a:endParaRPr>
        </a:p>
      </dgm:t>
    </dgm:pt>
    <dgm:pt modelId="{291CFF85-FEBE-4C86-A4CE-A0FD3F5AEFB4}" type="parTrans" cxnId="{3684B889-EBF1-4A5A-BC3C-7DFE39127F6C}">
      <dgm:prSet/>
      <dgm:spPr/>
      <dgm:t>
        <a:bodyPr/>
        <a:lstStyle/>
        <a:p>
          <a:endParaRPr lang="tr-TR" sz="1400" b="1">
            <a:latin typeface="+mj-lt"/>
            <a:cs typeface="Adobe Devanagari" pitchFamily="18" charset="0"/>
          </a:endParaRPr>
        </a:p>
      </dgm:t>
    </dgm:pt>
    <dgm:pt modelId="{34998780-27A4-47CD-BF8A-DC08DDF3DBA1}" type="sibTrans" cxnId="{3684B889-EBF1-4A5A-BC3C-7DFE39127F6C}">
      <dgm:prSet/>
      <dgm:spPr/>
      <dgm:t>
        <a:bodyPr/>
        <a:lstStyle/>
        <a:p>
          <a:endParaRPr lang="tr-TR" sz="1400" b="1">
            <a:latin typeface="+mj-lt"/>
            <a:cs typeface="Adobe Devanagari" pitchFamily="18" charset="0"/>
          </a:endParaRPr>
        </a:p>
      </dgm:t>
    </dgm:pt>
    <dgm:pt modelId="{38BBCC47-27CE-4B05-A4FC-450980E75CC8}">
      <dgm:prSet phldrT="[Metin]" custT="1"/>
      <dgm:spPr>
        <a:solidFill>
          <a:srgbClr val="00B050"/>
        </a:solidFill>
      </dgm:spPr>
      <dgm:t>
        <a:bodyPr/>
        <a:lstStyle/>
        <a:p>
          <a:r>
            <a:rPr lang="tr-TR" sz="1400" b="1" dirty="0" err="1" smtClean="0">
              <a:latin typeface="+mj-lt"/>
              <a:cs typeface="Adobe Devanagari" pitchFamily="18" charset="0"/>
            </a:rPr>
            <a:t>Ensefalizasyon</a:t>
          </a:r>
          <a:r>
            <a:rPr lang="tr-TR" sz="1400" b="1" dirty="0" smtClean="0">
              <a:latin typeface="+mj-lt"/>
              <a:cs typeface="Adobe Devanagari" pitchFamily="18" charset="0"/>
            </a:rPr>
            <a:t> </a:t>
          </a:r>
          <a:endParaRPr lang="tr-TR" sz="1400" b="1" dirty="0">
            <a:latin typeface="+mj-lt"/>
            <a:cs typeface="Adobe Devanagari" pitchFamily="18" charset="0"/>
          </a:endParaRPr>
        </a:p>
      </dgm:t>
    </dgm:pt>
    <dgm:pt modelId="{F38EDCB1-F098-4D6E-B22D-703B40CC128E}" type="parTrans" cxnId="{B328AC62-842D-4CF7-B68F-39D141010355}">
      <dgm:prSet/>
      <dgm:spPr/>
      <dgm:t>
        <a:bodyPr/>
        <a:lstStyle/>
        <a:p>
          <a:endParaRPr lang="tr-TR" sz="1400" b="1">
            <a:latin typeface="+mj-lt"/>
            <a:cs typeface="Adobe Devanagari" pitchFamily="18" charset="0"/>
          </a:endParaRPr>
        </a:p>
      </dgm:t>
    </dgm:pt>
    <dgm:pt modelId="{D0D44A8B-B24F-494D-A5A1-38BC9D817E75}" type="sibTrans" cxnId="{B328AC62-842D-4CF7-B68F-39D141010355}">
      <dgm:prSet/>
      <dgm:spPr/>
      <dgm:t>
        <a:bodyPr/>
        <a:lstStyle/>
        <a:p>
          <a:endParaRPr lang="tr-TR" sz="1400" b="1">
            <a:latin typeface="+mj-lt"/>
            <a:cs typeface="Adobe Devanagari" pitchFamily="18" charset="0"/>
          </a:endParaRPr>
        </a:p>
      </dgm:t>
    </dgm:pt>
    <dgm:pt modelId="{A96B4525-5289-4319-BDA3-109E3DCD2BA7}">
      <dgm:prSet phldrT="[Metin]" custT="1"/>
      <dgm:spPr>
        <a:solidFill>
          <a:srgbClr val="00B050"/>
        </a:solidFill>
      </dgm:spPr>
      <dgm:t>
        <a:bodyPr/>
        <a:lstStyle/>
        <a:p>
          <a:r>
            <a:rPr lang="tr-TR" sz="1400" b="1" dirty="0" smtClean="0">
              <a:latin typeface="+mj-lt"/>
              <a:cs typeface="Adobe Devanagari" pitchFamily="18" charset="0"/>
            </a:rPr>
            <a:t>Şiddetli kıtlık döngüleri</a:t>
          </a:r>
          <a:endParaRPr lang="tr-TR" sz="1400" b="1" dirty="0">
            <a:latin typeface="+mj-lt"/>
            <a:cs typeface="Adobe Devanagari" pitchFamily="18" charset="0"/>
          </a:endParaRPr>
        </a:p>
      </dgm:t>
    </dgm:pt>
    <dgm:pt modelId="{95AF8A4A-12A7-4398-85C8-1819BC7983E5}" type="parTrans" cxnId="{4EB20681-E8C0-40FA-BD14-5CDC7C21F6AD}">
      <dgm:prSet/>
      <dgm:spPr/>
      <dgm:t>
        <a:bodyPr/>
        <a:lstStyle/>
        <a:p>
          <a:endParaRPr lang="tr-TR" sz="1400" b="1">
            <a:latin typeface="+mj-lt"/>
            <a:cs typeface="Adobe Devanagari" pitchFamily="18" charset="0"/>
          </a:endParaRPr>
        </a:p>
      </dgm:t>
    </dgm:pt>
    <dgm:pt modelId="{95989597-09BA-47A6-948E-85230AA87BFF}" type="sibTrans" cxnId="{4EB20681-E8C0-40FA-BD14-5CDC7C21F6AD}">
      <dgm:prSet/>
      <dgm:spPr/>
      <dgm:t>
        <a:bodyPr/>
        <a:lstStyle/>
        <a:p>
          <a:endParaRPr lang="tr-TR" sz="1400" b="1">
            <a:latin typeface="+mj-lt"/>
            <a:cs typeface="Adobe Devanagari" pitchFamily="18" charset="0"/>
          </a:endParaRPr>
        </a:p>
      </dgm:t>
    </dgm:pt>
    <dgm:pt modelId="{1B6EE774-89B8-4811-8721-06CE115B9DFA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400" b="1" dirty="0" smtClean="0">
              <a:latin typeface="+mj-lt"/>
              <a:cs typeface="Adobe Devanagari" pitchFamily="18" charset="0"/>
            </a:rPr>
            <a:t>K stratejisi (</a:t>
          </a:r>
          <a:r>
            <a:rPr lang="tr-TR" sz="1400" b="1" dirty="0" err="1" smtClean="0">
              <a:latin typeface="+mj-lt"/>
              <a:cs typeface="Adobe Devanagari" pitchFamily="18" charset="0"/>
            </a:rPr>
            <a:t>Gestasyonel</a:t>
          </a:r>
          <a:r>
            <a:rPr lang="tr-TR" sz="1400" b="1" dirty="0" smtClean="0">
              <a:latin typeface="+mj-lt"/>
              <a:cs typeface="Adobe Devanagari" pitchFamily="18" charset="0"/>
            </a:rPr>
            <a:t> </a:t>
          </a:r>
          <a:r>
            <a:rPr lang="tr-TR" sz="1400" b="1" dirty="0" err="1" smtClean="0">
              <a:latin typeface="+mj-lt"/>
              <a:cs typeface="Adobe Devanagari" pitchFamily="18" charset="0"/>
            </a:rPr>
            <a:t>insülin</a:t>
          </a:r>
          <a:r>
            <a:rPr lang="tr-TR" sz="1400" b="1" dirty="0" smtClean="0">
              <a:latin typeface="+mj-lt"/>
              <a:cs typeface="Adobe Devanagari" pitchFamily="18" charset="0"/>
            </a:rPr>
            <a:t> Direnci)</a:t>
          </a:r>
          <a:endParaRPr lang="tr-TR" sz="1400" b="1" dirty="0">
            <a:latin typeface="+mj-lt"/>
            <a:cs typeface="Adobe Devanagari" pitchFamily="18" charset="0"/>
          </a:endParaRPr>
        </a:p>
      </dgm:t>
    </dgm:pt>
    <dgm:pt modelId="{D6EFCA11-9C05-4656-9104-3AB1AF8F4293}" type="parTrans" cxnId="{71804F1D-A5C8-45CA-B1F8-8AF36647DDDA}">
      <dgm:prSet/>
      <dgm:spPr/>
      <dgm:t>
        <a:bodyPr/>
        <a:lstStyle/>
        <a:p>
          <a:endParaRPr lang="tr-TR" sz="1400" b="1">
            <a:latin typeface="+mj-lt"/>
            <a:cs typeface="Adobe Devanagari" pitchFamily="18" charset="0"/>
          </a:endParaRPr>
        </a:p>
      </dgm:t>
    </dgm:pt>
    <dgm:pt modelId="{5B27E07F-BF08-4A0F-B8ED-809C8ECA814B}" type="sibTrans" cxnId="{71804F1D-A5C8-45CA-B1F8-8AF36647DDDA}">
      <dgm:prSet/>
      <dgm:spPr/>
      <dgm:t>
        <a:bodyPr/>
        <a:lstStyle/>
        <a:p>
          <a:endParaRPr lang="tr-TR" sz="1400" b="1">
            <a:latin typeface="+mj-lt"/>
            <a:cs typeface="Adobe Devanagari" pitchFamily="18" charset="0"/>
          </a:endParaRPr>
        </a:p>
      </dgm:t>
    </dgm:pt>
    <dgm:pt modelId="{11C89974-7093-4000-B43D-4C0C9346AEAE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400" b="1" dirty="0" smtClean="0">
              <a:latin typeface="+mj-lt"/>
              <a:cs typeface="Adobe Devanagari" pitchFamily="18" charset="0"/>
            </a:rPr>
            <a:t>Daha büyük beyinler (Maliyetli organ)</a:t>
          </a:r>
          <a:endParaRPr lang="tr-TR" sz="1400" b="1" dirty="0">
            <a:latin typeface="+mj-lt"/>
            <a:cs typeface="Adobe Devanagari" pitchFamily="18" charset="0"/>
          </a:endParaRPr>
        </a:p>
      </dgm:t>
    </dgm:pt>
    <dgm:pt modelId="{9445414F-D4DD-4FC0-8E70-F72F048A54E7}" type="parTrans" cxnId="{43ACE48D-8975-4341-BCEC-C13AF7AD1FCB}">
      <dgm:prSet/>
      <dgm:spPr/>
      <dgm:t>
        <a:bodyPr/>
        <a:lstStyle/>
        <a:p>
          <a:endParaRPr lang="tr-TR" sz="1400" b="1">
            <a:latin typeface="+mj-lt"/>
            <a:cs typeface="Adobe Devanagari" pitchFamily="18" charset="0"/>
          </a:endParaRPr>
        </a:p>
      </dgm:t>
    </dgm:pt>
    <dgm:pt modelId="{08B56B98-9DBB-4B2F-A338-3CBEC17BA05A}" type="sibTrans" cxnId="{43ACE48D-8975-4341-BCEC-C13AF7AD1FCB}">
      <dgm:prSet/>
      <dgm:spPr/>
      <dgm:t>
        <a:bodyPr/>
        <a:lstStyle/>
        <a:p>
          <a:endParaRPr lang="tr-TR" sz="1400" b="1">
            <a:latin typeface="+mj-lt"/>
            <a:cs typeface="Adobe Devanagari" pitchFamily="18" charset="0"/>
          </a:endParaRPr>
        </a:p>
      </dgm:t>
    </dgm:pt>
    <dgm:pt modelId="{36A41E58-38C9-4E19-985D-34F6E2471662}">
      <dgm:prSet phldrT="[Metin]" custT="1"/>
      <dgm:spPr>
        <a:solidFill>
          <a:srgbClr val="00B050"/>
        </a:solidFill>
      </dgm:spPr>
      <dgm:t>
        <a:bodyPr/>
        <a:lstStyle/>
        <a:p>
          <a:r>
            <a:rPr lang="tr-TR" sz="1400" b="1" dirty="0" smtClean="0">
              <a:latin typeface="+mj-lt"/>
              <a:cs typeface="Adobe Devanagari" pitchFamily="18" charset="0"/>
            </a:rPr>
            <a:t>Sosyallikte artış/işbirliği</a:t>
          </a:r>
          <a:endParaRPr lang="tr-TR" sz="1400" b="1" dirty="0">
            <a:latin typeface="+mj-lt"/>
            <a:cs typeface="Adobe Devanagari" pitchFamily="18" charset="0"/>
          </a:endParaRPr>
        </a:p>
      </dgm:t>
    </dgm:pt>
    <dgm:pt modelId="{9674FD9A-0572-4D26-847E-6FC143ACE64F}" type="parTrans" cxnId="{79D863F4-8655-4819-890B-0F7A26539490}">
      <dgm:prSet/>
      <dgm:spPr/>
      <dgm:t>
        <a:bodyPr/>
        <a:lstStyle/>
        <a:p>
          <a:endParaRPr lang="tr-TR" sz="1400" b="1">
            <a:latin typeface="+mj-lt"/>
            <a:cs typeface="Adobe Devanagari" pitchFamily="18" charset="0"/>
          </a:endParaRPr>
        </a:p>
      </dgm:t>
    </dgm:pt>
    <dgm:pt modelId="{E926D34A-DBD4-4EA1-AE41-6D82562CFF72}" type="sibTrans" cxnId="{79D863F4-8655-4819-890B-0F7A26539490}">
      <dgm:prSet/>
      <dgm:spPr/>
      <dgm:t>
        <a:bodyPr/>
        <a:lstStyle/>
        <a:p>
          <a:endParaRPr lang="tr-TR" sz="1400" b="1">
            <a:latin typeface="+mj-lt"/>
            <a:cs typeface="Adobe Devanagari" pitchFamily="18" charset="0"/>
          </a:endParaRPr>
        </a:p>
      </dgm:t>
    </dgm:pt>
    <dgm:pt modelId="{60B49189-88B1-4A65-A594-EE22B47471A1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400" b="1" dirty="0" smtClean="0">
              <a:latin typeface="+mj-lt"/>
              <a:cs typeface="Adobe Devanagari" pitchFamily="18" charset="0"/>
            </a:rPr>
            <a:t>Tutumlu </a:t>
          </a:r>
          <a:r>
            <a:rPr lang="tr-TR" sz="1400" b="1" dirty="0" err="1" smtClean="0">
              <a:latin typeface="+mj-lt"/>
              <a:cs typeface="Adobe Devanagari" pitchFamily="18" charset="0"/>
            </a:rPr>
            <a:t>genotip</a:t>
          </a:r>
          <a:endParaRPr lang="tr-TR" sz="1400" b="1" dirty="0">
            <a:latin typeface="+mj-lt"/>
            <a:cs typeface="Adobe Devanagari" pitchFamily="18" charset="0"/>
          </a:endParaRPr>
        </a:p>
      </dgm:t>
    </dgm:pt>
    <dgm:pt modelId="{F31B8492-B907-4B25-907C-69C304460CA4}" type="parTrans" cxnId="{3032DE2C-AEEF-4726-9099-F45B2E9FF234}">
      <dgm:prSet/>
      <dgm:spPr/>
      <dgm:t>
        <a:bodyPr/>
        <a:lstStyle/>
        <a:p>
          <a:endParaRPr lang="tr-TR" sz="1400" b="1">
            <a:latin typeface="+mj-lt"/>
            <a:cs typeface="Adobe Devanagari" pitchFamily="18" charset="0"/>
          </a:endParaRPr>
        </a:p>
      </dgm:t>
    </dgm:pt>
    <dgm:pt modelId="{5C4E4F08-DB5F-4039-B325-ECE1AD9D6239}" type="sibTrans" cxnId="{3032DE2C-AEEF-4726-9099-F45B2E9FF234}">
      <dgm:prSet/>
      <dgm:spPr/>
      <dgm:t>
        <a:bodyPr/>
        <a:lstStyle/>
        <a:p>
          <a:endParaRPr lang="tr-TR" sz="1400" b="1">
            <a:latin typeface="+mj-lt"/>
            <a:cs typeface="Adobe Devanagari" pitchFamily="18" charset="0"/>
          </a:endParaRPr>
        </a:p>
      </dgm:t>
    </dgm:pt>
    <dgm:pt modelId="{836158DD-EDDC-4B59-B582-44582E971EC8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400" b="1" dirty="0" smtClean="0">
              <a:latin typeface="+mj-lt"/>
              <a:cs typeface="Adobe Devanagari" pitchFamily="18" charset="0"/>
            </a:rPr>
            <a:t>Alet yapımı</a:t>
          </a:r>
          <a:endParaRPr lang="tr-TR" sz="1400" b="1" dirty="0">
            <a:latin typeface="+mj-lt"/>
            <a:cs typeface="Adobe Devanagari" pitchFamily="18" charset="0"/>
          </a:endParaRPr>
        </a:p>
      </dgm:t>
    </dgm:pt>
    <dgm:pt modelId="{C0F42111-31CE-41DA-BAD3-0D01525677AD}" type="parTrans" cxnId="{91604205-1BA4-4E7D-A3AF-1DC657DD500F}">
      <dgm:prSet/>
      <dgm:spPr/>
      <dgm:t>
        <a:bodyPr/>
        <a:lstStyle/>
        <a:p>
          <a:endParaRPr lang="tr-TR" sz="1400" b="1">
            <a:latin typeface="+mj-lt"/>
            <a:cs typeface="Adobe Devanagari" pitchFamily="18" charset="0"/>
          </a:endParaRPr>
        </a:p>
      </dgm:t>
    </dgm:pt>
    <dgm:pt modelId="{7AD76D70-CBB8-46A5-A1B8-14D26882E3B2}" type="sibTrans" cxnId="{91604205-1BA4-4E7D-A3AF-1DC657DD500F}">
      <dgm:prSet/>
      <dgm:spPr/>
      <dgm:t>
        <a:bodyPr/>
        <a:lstStyle/>
        <a:p>
          <a:endParaRPr lang="tr-TR" sz="1400" b="1">
            <a:latin typeface="+mj-lt"/>
            <a:cs typeface="Adobe Devanagari" pitchFamily="18" charset="0"/>
          </a:endParaRPr>
        </a:p>
      </dgm:t>
    </dgm:pt>
    <dgm:pt modelId="{C80ACD47-9C16-48CC-A5F1-F466622906B5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400" b="1" dirty="0" smtClean="0">
              <a:latin typeface="+mj-lt"/>
              <a:cs typeface="Adobe Devanagari" pitchFamily="18" charset="0"/>
            </a:rPr>
            <a:t>Ateş kontrolü</a:t>
          </a:r>
          <a:endParaRPr lang="tr-TR" sz="1400" b="1" dirty="0">
            <a:latin typeface="+mj-lt"/>
            <a:cs typeface="Adobe Devanagari" pitchFamily="18" charset="0"/>
          </a:endParaRPr>
        </a:p>
      </dgm:t>
    </dgm:pt>
    <dgm:pt modelId="{C98A2FFF-E346-498A-8D6B-455087387815}" type="parTrans" cxnId="{8D6BDAAE-4FF5-40BF-BD06-DB3637FCF58C}">
      <dgm:prSet/>
      <dgm:spPr/>
      <dgm:t>
        <a:bodyPr/>
        <a:lstStyle/>
        <a:p>
          <a:endParaRPr lang="tr-TR" sz="1400" b="1">
            <a:latin typeface="+mj-lt"/>
            <a:cs typeface="Adobe Devanagari" pitchFamily="18" charset="0"/>
          </a:endParaRPr>
        </a:p>
      </dgm:t>
    </dgm:pt>
    <dgm:pt modelId="{B38AF3F1-6AE8-4858-9D6B-5D24F52FAD81}" type="sibTrans" cxnId="{8D6BDAAE-4FF5-40BF-BD06-DB3637FCF58C}">
      <dgm:prSet/>
      <dgm:spPr/>
      <dgm:t>
        <a:bodyPr/>
        <a:lstStyle/>
        <a:p>
          <a:endParaRPr lang="tr-TR" sz="1400" b="1">
            <a:latin typeface="+mj-lt"/>
            <a:cs typeface="Adobe Devanagari" pitchFamily="18" charset="0"/>
          </a:endParaRPr>
        </a:p>
      </dgm:t>
    </dgm:pt>
    <dgm:pt modelId="{44168E07-FE5A-4D88-8FF0-FC945ACEAC91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400" b="1" dirty="0" smtClean="0">
              <a:latin typeface="+mj-lt"/>
              <a:cs typeface="Adobe Devanagari" pitchFamily="18" charset="0"/>
            </a:rPr>
            <a:t>Avlanma yeteneğinin gelişimi</a:t>
          </a:r>
          <a:endParaRPr lang="tr-TR" sz="1400" b="1" dirty="0">
            <a:latin typeface="+mj-lt"/>
            <a:cs typeface="Adobe Devanagari" pitchFamily="18" charset="0"/>
          </a:endParaRPr>
        </a:p>
      </dgm:t>
    </dgm:pt>
    <dgm:pt modelId="{459B0710-F474-4A55-8E57-443EF95C5AD2}" type="parTrans" cxnId="{ABD12550-2860-4D8D-860D-D64E3A0BE8C3}">
      <dgm:prSet/>
      <dgm:spPr/>
      <dgm:t>
        <a:bodyPr/>
        <a:lstStyle/>
        <a:p>
          <a:endParaRPr lang="tr-TR" sz="1400" b="1">
            <a:latin typeface="+mj-lt"/>
            <a:cs typeface="Adobe Devanagari" pitchFamily="18" charset="0"/>
          </a:endParaRPr>
        </a:p>
      </dgm:t>
    </dgm:pt>
    <dgm:pt modelId="{0F62B0BA-2799-4FEF-B256-203DA10C8105}" type="sibTrans" cxnId="{ABD12550-2860-4D8D-860D-D64E3A0BE8C3}">
      <dgm:prSet/>
      <dgm:spPr/>
      <dgm:t>
        <a:bodyPr/>
        <a:lstStyle/>
        <a:p>
          <a:endParaRPr lang="tr-TR" sz="1400" b="1">
            <a:latin typeface="+mj-lt"/>
            <a:cs typeface="Adobe Devanagari" pitchFamily="18" charset="0"/>
          </a:endParaRPr>
        </a:p>
      </dgm:t>
    </dgm:pt>
    <dgm:pt modelId="{9653B767-44BA-4C5E-9BB7-0F84CCE4E085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400" b="1" dirty="0" smtClean="0">
              <a:latin typeface="+mj-lt"/>
              <a:cs typeface="Adobe Devanagari" pitchFamily="18" charset="0"/>
            </a:rPr>
            <a:t>Av olmadan kurtuluş</a:t>
          </a:r>
          <a:endParaRPr lang="tr-TR" sz="1400" b="1" dirty="0">
            <a:latin typeface="+mj-lt"/>
            <a:cs typeface="Adobe Devanagari" pitchFamily="18" charset="0"/>
          </a:endParaRPr>
        </a:p>
      </dgm:t>
    </dgm:pt>
    <dgm:pt modelId="{A5A9089F-47BE-4E09-A9D4-7EB0D9C548CC}" type="parTrans" cxnId="{4F737BF8-C089-40C0-93C8-D57B300E853A}">
      <dgm:prSet/>
      <dgm:spPr/>
      <dgm:t>
        <a:bodyPr/>
        <a:lstStyle/>
        <a:p>
          <a:endParaRPr lang="tr-TR" sz="1400" b="1">
            <a:latin typeface="+mj-lt"/>
            <a:cs typeface="Adobe Devanagari" pitchFamily="18" charset="0"/>
          </a:endParaRPr>
        </a:p>
      </dgm:t>
    </dgm:pt>
    <dgm:pt modelId="{8C27E825-78D6-4BE8-9AED-1FA70811F932}" type="sibTrans" cxnId="{4F737BF8-C089-40C0-93C8-D57B300E853A}">
      <dgm:prSet/>
      <dgm:spPr/>
      <dgm:t>
        <a:bodyPr/>
        <a:lstStyle/>
        <a:p>
          <a:endParaRPr lang="tr-TR" sz="1400" b="1">
            <a:latin typeface="+mj-lt"/>
            <a:cs typeface="Adobe Devanagari" pitchFamily="18" charset="0"/>
          </a:endParaRPr>
        </a:p>
      </dgm:t>
    </dgm:pt>
    <dgm:pt modelId="{E4778012-3E08-4661-95F8-3805A1107894}">
      <dgm:prSet phldrT="[Metin]" custT="1"/>
      <dgm:spPr>
        <a:solidFill>
          <a:srgbClr val="00B050"/>
        </a:solidFill>
      </dgm:spPr>
      <dgm:t>
        <a:bodyPr/>
        <a:lstStyle/>
        <a:p>
          <a:r>
            <a:rPr lang="tr-TR" sz="1400" b="1" dirty="0" err="1" smtClean="0">
              <a:latin typeface="+mj-lt"/>
              <a:cs typeface="Adobe Devanagari" pitchFamily="18" charset="0"/>
            </a:rPr>
            <a:t>Fetal</a:t>
          </a:r>
          <a:r>
            <a:rPr lang="tr-TR" sz="1400" b="1" dirty="0" smtClean="0">
              <a:latin typeface="+mj-lt"/>
              <a:cs typeface="Adobe Devanagari" pitchFamily="18" charset="0"/>
            </a:rPr>
            <a:t> programlama</a:t>
          </a:r>
          <a:endParaRPr lang="tr-TR" sz="1400" b="1" dirty="0">
            <a:latin typeface="+mj-lt"/>
            <a:cs typeface="Adobe Devanagari" pitchFamily="18" charset="0"/>
          </a:endParaRPr>
        </a:p>
      </dgm:t>
    </dgm:pt>
    <dgm:pt modelId="{0DDAB3B7-F632-45E5-A1C4-4BF9F40A62C0}" type="parTrans" cxnId="{A8447638-F2C1-4E27-A1E3-1D6B1F7A7F6A}">
      <dgm:prSet/>
      <dgm:spPr/>
      <dgm:t>
        <a:bodyPr/>
        <a:lstStyle/>
        <a:p>
          <a:endParaRPr lang="tr-TR" sz="1400" b="1">
            <a:latin typeface="+mj-lt"/>
            <a:cs typeface="Adobe Devanagari" pitchFamily="18" charset="0"/>
          </a:endParaRPr>
        </a:p>
      </dgm:t>
    </dgm:pt>
    <dgm:pt modelId="{9A84FCD7-B7D1-49BA-A2E7-DE6C78BDE2C3}" type="sibTrans" cxnId="{A8447638-F2C1-4E27-A1E3-1D6B1F7A7F6A}">
      <dgm:prSet/>
      <dgm:spPr/>
      <dgm:t>
        <a:bodyPr/>
        <a:lstStyle/>
        <a:p>
          <a:endParaRPr lang="tr-TR" sz="1400" b="1">
            <a:latin typeface="+mj-lt"/>
            <a:cs typeface="Adobe Devanagari" pitchFamily="18" charset="0"/>
          </a:endParaRPr>
        </a:p>
      </dgm:t>
    </dgm:pt>
    <dgm:pt modelId="{C4B9DDD2-AB39-4ADF-8F60-D5441FD5C390}">
      <dgm:prSet phldrT="[Metin]" custT="1"/>
      <dgm:spPr>
        <a:solidFill>
          <a:srgbClr val="00B050"/>
        </a:solidFill>
      </dgm:spPr>
      <dgm:t>
        <a:bodyPr/>
        <a:lstStyle/>
        <a:p>
          <a:r>
            <a:rPr lang="tr-TR" sz="1400" b="1" dirty="0" err="1" smtClean="0">
              <a:latin typeface="+mj-lt"/>
              <a:cs typeface="Adobe Devanagari" pitchFamily="18" charset="0"/>
            </a:rPr>
            <a:t>Patogenlerce</a:t>
          </a:r>
          <a:r>
            <a:rPr lang="tr-TR" sz="1400" b="1" dirty="0" smtClean="0">
              <a:latin typeface="+mj-lt"/>
              <a:cs typeface="Adobe Devanagari" pitchFamily="18" charset="0"/>
            </a:rPr>
            <a:t> belirlenen genom</a:t>
          </a:r>
          <a:endParaRPr lang="tr-TR" sz="1400" b="1" dirty="0">
            <a:latin typeface="+mj-lt"/>
            <a:cs typeface="Adobe Devanagari" pitchFamily="18" charset="0"/>
          </a:endParaRPr>
        </a:p>
      </dgm:t>
    </dgm:pt>
    <dgm:pt modelId="{F7473B99-4719-4945-BB6E-6F1688D88C94}" type="sibTrans" cxnId="{4A6C9935-F114-44FB-8C1A-39B38E6114AA}">
      <dgm:prSet/>
      <dgm:spPr/>
      <dgm:t>
        <a:bodyPr/>
        <a:lstStyle/>
        <a:p>
          <a:endParaRPr lang="tr-TR" sz="1400" b="1">
            <a:latin typeface="+mj-lt"/>
            <a:cs typeface="Adobe Devanagari" pitchFamily="18" charset="0"/>
          </a:endParaRPr>
        </a:p>
      </dgm:t>
    </dgm:pt>
    <dgm:pt modelId="{3EFDAC44-720F-40A7-9286-9371F1DCB3BC}" type="parTrans" cxnId="{4A6C9935-F114-44FB-8C1A-39B38E6114AA}">
      <dgm:prSet/>
      <dgm:spPr/>
      <dgm:t>
        <a:bodyPr/>
        <a:lstStyle/>
        <a:p>
          <a:endParaRPr lang="tr-TR" sz="1400" b="1">
            <a:latin typeface="+mj-lt"/>
            <a:cs typeface="Adobe Devanagari" pitchFamily="18" charset="0"/>
          </a:endParaRPr>
        </a:p>
      </dgm:t>
    </dgm:pt>
    <dgm:pt modelId="{5DA90B1A-6C6A-4842-A236-86F715A7D92E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400" b="1" dirty="0" err="1" smtClean="0">
              <a:latin typeface="+mj-lt"/>
              <a:cs typeface="Adobe Devanagari" pitchFamily="18" charset="0"/>
            </a:rPr>
            <a:t>Obezite</a:t>
          </a:r>
          <a:r>
            <a:rPr lang="tr-TR" sz="1400" b="1" dirty="0" smtClean="0">
              <a:latin typeface="+mj-lt"/>
              <a:cs typeface="Adobe Devanagari" pitchFamily="18" charset="0"/>
            </a:rPr>
            <a:t> salgınları</a:t>
          </a:r>
          <a:endParaRPr lang="tr-TR" sz="1400" b="1" dirty="0">
            <a:latin typeface="+mj-lt"/>
            <a:cs typeface="Adobe Devanagari" pitchFamily="18" charset="0"/>
          </a:endParaRPr>
        </a:p>
      </dgm:t>
    </dgm:pt>
    <dgm:pt modelId="{A50787E7-FB29-4CDD-BA55-E0172C17CC18}" type="parTrans" cxnId="{37475284-79E4-4A2B-A687-4A8D29AE7D90}">
      <dgm:prSet/>
      <dgm:spPr/>
      <dgm:t>
        <a:bodyPr/>
        <a:lstStyle/>
        <a:p>
          <a:endParaRPr lang="tr-TR" sz="1400" b="1">
            <a:latin typeface="+mj-lt"/>
            <a:cs typeface="Adobe Devanagari" pitchFamily="18" charset="0"/>
          </a:endParaRPr>
        </a:p>
      </dgm:t>
    </dgm:pt>
    <dgm:pt modelId="{F79F1E63-AB1B-4311-BB78-E4FE8FA8E549}" type="sibTrans" cxnId="{37475284-79E4-4A2B-A687-4A8D29AE7D90}">
      <dgm:prSet/>
      <dgm:spPr/>
      <dgm:t>
        <a:bodyPr/>
        <a:lstStyle/>
        <a:p>
          <a:endParaRPr lang="tr-TR" sz="1400" b="1">
            <a:latin typeface="+mj-lt"/>
            <a:cs typeface="Adobe Devanagari" pitchFamily="18" charset="0"/>
          </a:endParaRPr>
        </a:p>
      </dgm:t>
    </dgm:pt>
    <dgm:pt modelId="{3909FC8E-0309-40CE-927B-A68C8B5E375F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400" b="1" dirty="0" err="1" smtClean="0">
              <a:latin typeface="+mj-lt"/>
              <a:cs typeface="Adobe Devanagari" pitchFamily="18" charset="0"/>
            </a:rPr>
            <a:t>Mikrobiata</a:t>
          </a:r>
          <a:endParaRPr lang="tr-TR" sz="1400" b="1" dirty="0">
            <a:latin typeface="+mj-lt"/>
            <a:cs typeface="Adobe Devanagari" pitchFamily="18" charset="0"/>
          </a:endParaRPr>
        </a:p>
      </dgm:t>
    </dgm:pt>
    <dgm:pt modelId="{53DC6A02-3B0A-45FC-912F-685765E88FBE}" type="parTrans" cxnId="{5589900C-C2EF-4D46-AB1F-A383DD15E1C0}">
      <dgm:prSet/>
      <dgm:spPr/>
      <dgm:t>
        <a:bodyPr/>
        <a:lstStyle/>
        <a:p>
          <a:endParaRPr lang="tr-TR" sz="1400" b="1">
            <a:latin typeface="+mj-lt"/>
            <a:cs typeface="Adobe Devanagari" pitchFamily="18" charset="0"/>
          </a:endParaRPr>
        </a:p>
      </dgm:t>
    </dgm:pt>
    <dgm:pt modelId="{6B5D0A09-FD5E-426E-A571-A0DB941DE4F5}" type="sibTrans" cxnId="{5589900C-C2EF-4D46-AB1F-A383DD15E1C0}">
      <dgm:prSet/>
      <dgm:spPr/>
      <dgm:t>
        <a:bodyPr/>
        <a:lstStyle/>
        <a:p>
          <a:endParaRPr lang="tr-TR" sz="1400" b="1">
            <a:latin typeface="+mj-lt"/>
            <a:cs typeface="Adobe Devanagari" pitchFamily="18" charset="0"/>
          </a:endParaRPr>
        </a:p>
      </dgm:t>
    </dgm:pt>
    <dgm:pt modelId="{A34DDC7D-985F-4342-B68C-973C54E9CA47}" type="pres">
      <dgm:prSet presAssocID="{183F3B40-B761-40D2-8B57-DC5D058A650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CAC100F-429E-4419-A28C-AD3335369468}" type="pres">
      <dgm:prSet presAssocID="{6D22131B-54C3-4632-8BBA-734BCE132D85}" presName="parentLin" presStyleCnt="0"/>
      <dgm:spPr/>
    </dgm:pt>
    <dgm:pt modelId="{4AC8ED00-3642-41B2-BF46-AD323CA2E522}" type="pres">
      <dgm:prSet presAssocID="{6D22131B-54C3-4632-8BBA-734BCE132D85}" presName="parentLeftMargin" presStyleLbl="node1" presStyleIdx="0" presStyleCnt="6"/>
      <dgm:spPr/>
      <dgm:t>
        <a:bodyPr/>
        <a:lstStyle/>
        <a:p>
          <a:endParaRPr lang="tr-TR"/>
        </a:p>
      </dgm:t>
    </dgm:pt>
    <dgm:pt modelId="{4E4B0D15-FFDE-4BB1-BAC3-CA084C7BA63A}" type="pres">
      <dgm:prSet presAssocID="{6D22131B-54C3-4632-8BBA-734BCE132D85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BB3A5C1-5D4C-4E9C-8947-BB6CC2533823}" type="pres">
      <dgm:prSet presAssocID="{6D22131B-54C3-4632-8BBA-734BCE132D85}" presName="negativeSpace" presStyleCnt="0"/>
      <dgm:spPr/>
    </dgm:pt>
    <dgm:pt modelId="{77C3ACE7-55A1-4759-B8F2-5E9B6EFEFE86}" type="pres">
      <dgm:prSet presAssocID="{6D22131B-54C3-4632-8BBA-734BCE132D85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6F8F075-2467-4AC9-AA77-714FAA81CC1B}" type="pres">
      <dgm:prSet presAssocID="{34998780-27A4-47CD-BF8A-DC08DDF3DBA1}" presName="spaceBetweenRectangles" presStyleCnt="0"/>
      <dgm:spPr/>
    </dgm:pt>
    <dgm:pt modelId="{63F80E99-A71A-4D6A-B6DD-6A94F6C56F2E}" type="pres">
      <dgm:prSet presAssocID="{38BBCC47-27CE-4B05-A4FC-450980E75CC8}" presName="parentLin" presStyleCnt="0"/>
      <dgm:spPr/>
    </dgm:pt>
    <dgm:pt modelId="{E9CA3158-23C9-466C-9FED-627416BA74CE}" type="pres">
      <dgm:prSet presAssocID="{38BBCC47-27CE-4B05-A4FC-450980E75CC8}" presName="parentLeftMargin" presStyleLbl="node1" presStyleIdx="0" presStyleCnt="6"/>
      <dgm:spPr/>
      <dgm:t>
        <a:bodyPr/>
        <a:lstStyle/>
        <a:p>
          <a:endParaRPr lang="tr-TR"/>
        </a:p>
      </dgm:t>
    </dgm:pt>
    <dgm:pt modelId="{5CB0DD42-22DD-4F78-8026-4CEE0E0E5379}" type="pres">
      <dgm:prSet presAssocID="{38BBCC47-27CE-4B05-A4FC-450980E75CC8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E024D15-5577-4181-BE83-6FCD50CC1E5F}" type="pres">
      <dgm:prSet presAssocID="{38BBCC47-27CE-4B05-A4FC-450980E75CC8}" presName="negativeSpace" presStyleCnt="0"/>
      <dgm:spPr/>
    </dgm:pt>
    <dgm:pt modelId="{749E0506-58E1-4588-9D5C-73892789E6A3}" type="pres">
      <dgm:prSet presAssocID="{38BBCC47-27CE-4B05-A4FC-450980E75CC8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7059AAA-DF31-4F29-84BF-6BAF463987F5}" type="pres">
      <dgm:prSet presAssocID="{D0D44A8B-B24F-494D-A5A1-38BC9D817E75}" presName="spaceBetweenRectangles" presStyleCnt="0"/>
      <dgm:spPr/>
    </dgm:pt>
    <dgm:pt modelId="{74A4FC08-7DC5-40AF-8D2A-FB631568C1F8}" type="pres">
      <dgm:prSet presAssocID="{A96B4525-5289-4319-BDA3-109E3DCD2BA7}" presName="parentLin" presStyleCnt="0"/>
      <dgm:spPr/>
    </dgm:pt>
    <dgm:pt modelId="{C168BE15-1ABD-408F-8374-C3785F1CB296}" type="pres">
      <dgm:prSet presAssocID="{A96B4525-5289-4319-BDA3-109E3DCD2BA7}" presName="parentLeftMargin" presStyleLbl="node1" presStyleIdx="1" presStyleCnt="6"/>
      <dgm:spPr/>
      <dgm:t>
        <a:bodyPr/>
        <a:lstStyle/>
        <a:p>
          <a:endParaRPr lang="tr-TR"/>
        </a:p>
      </dgm:t>
    </dgm:pt>
    <dgm:pt modelId="{0A3EB77F-D472-46BE-B76C-457645E90126}" type="pres">
      <dgm:prSet presAssocID="{A96B4525-5289-4319-BDA3-109E3DCD2BA7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478C37D-928E-4B96-8351-93E223D59215}" type="pres">
      <dgm:prSet presAssocID="{A96B4525-5289-4319-BDA3-109E3DCD2BA7}" presName="negativeSpace" presStyleCnt="0"/>
      <dgm:spPr/>
    </dgm:pt>
    <dgm:pt modelId="{C21278CB-E847-4B8A-92AD-F80F5A95C947}" type="pres">
      <dgm:prSet presAssocID="{A96B4525-5289-4319-BDA3-109E3DCD2BA7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C862F44-4F0C-4E0A-A171-40F7C5D5FAEC}" type="pres">
      <dgm:prSet presAssocID="{95989597-09BA-47A6-948E-85230AA87BFF}" presName="spaceBetweenRectangles" presStyleCnt="0"/>
      <dgm:spPr/>
    </dgm:pt>
    <dgm:pt modelId="{76B04507-2073-449F-8033-02F964A9091F}" type="pres">
      <dgm:prSet presAssocID="{36A41E58-38C9-4E19-985D-34F6E2471662}" presName="parentLin" presStyleCnt="0"/>
      <dgm:spPr/>
    </dgm:pt>
    <dgm:pt modelId="{CC1720B4-BF0C-4B9C-B778-25C216BEC364}" type="pres">
      <dgm:prSet presAssocID="{36A41E58-38C9-4E19-985D-34F6E2471662}" presName="parentLeftMargin" presStyleLbl="node1" presStyleIdx="2" presStyleCnt="6"/>
      <dgm:spPr/>
      <dgm:t>
        <a:bodyPr/>
        <a:lstStyle/>
        <a:p>
          <a:endParaRPr lang="tr-TR"/>
        </a:p>
      </dgm:t>
    </dgm:pt>
    <dgm:pt modelId="{CE2830E8-13BA-4B1F-9FA2-74A7FC4DC6A3}" type="pres">
      <dgm:prSet presAssocID="{36A41E58-38C9-4E19-985D-34F6E2471662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C5A840C-81F0-482D-8F92-DAE1B685CA39}" type="pres">
      <dgm:prSet presAssocID="{36A41E58-38C9-4E19-985D-34F6E2471662}" presName="negativeSpace" presStyleCnt="0"/>
      <dgm:spPr/>
    </dgm:pt>
    <dgm:pt modelId="{02DAAB46-57E0-47F9-A53B-A1890D067262}" type="pres">
      <dgm:prSet presAssocID="{36A41E58-38C9-4E19-985D-34F6E2471662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2BCB285-499A-4AAB-B68B-88DABDCC2275}" type="pres">
      <dgm:prSet presAssocID="{E926D34A-DBD4-4EA1-AE41-6D82562CFF72}" presName="spaceBetweenRectangles" presStyleCnt="0"/>
      <dgm:spPr/>
    </dgm:pt>
    <dgm:pt modelId="{CA298887-BDA4-4F0B-AED2-092E47C3D6F4}" type="pres">
      <dgm:prSet presAssocID="{E4778012-3E08-4661-95F8-3805A1107894}" presName="parentLin" presStyleCnt="0"/>
      <dgm:spPr/>
    </dgm:pt>
    <dgm:pt modelId="{55CE6CA9-9A08-47F9-ABEA-8143BB7498FA}" type="pres">
      <dgm:prSet presAssocID="{E4778012-3E08-4661-95F8-3805A1107894}" presName="parentLeftMargin" presStyleLbl="node1" presStyleIdx="3" presStyleCnt="6"/>
      <dgm:spPr/>
      <dgm:t>
        <a:bodyPr/>
        <a:lstStyle/>
        <a:p>
          <a:endParaRPr lang="tr-TR"/>
        </a:p>
      </dgm:t>
    </dgm:pt>
    <dgm:pt modelId="{39FAFAAB-C256-4F71-9908-7D5834E499A4}" type="pres">
      <dgm:prSet presAssocID="{E4778012-3E08-4661-95F8-3805A1107894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CB0186F-507A-48B8-B4DF-AC73E44BDFB4}" type="pres">
      <dgm:prSet presAssocID="{E4778012-3E08-4661-95F8-3805A1107894}" presName="negativeSpace" presStyleCnt="0"/>
      <dgm:spPr/>
    </dgm:pt>
    <dgm:pt modelId="{4360EB20-AE73-43AE-B780-56A58E0D1DED}" type="pres">
      <dgm:prSet presAssocID="{E4778012-3E08-4661-95F8-3805A1107894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390EA34-226F-42E5-9709-3D69DBE0647E}" type="pres">
      <dgm:prSet presAssocID="{9A84FCD7-B7D1-49BA-A2E7-DE6C78BDE2C3}" presName="spaceBetweenRectangles" presStyleCnt="0"/>
      <dgm:spPr/>
    </dgm:pt>
    <dgm:pt modelId="{7B5289AE-1D9E-4A6F-842F-7CE182FA6DE9}" type="pres">
      <dgm:prSet presAssocID="{C4B9DDD2-AB39-4ADF-8F60-D5441FD5C390}" presName="parentLin" presStyleCnt="0"/>
      <dgm:spPr/>
    </dgm:pt>
    <dgm:pt modelId="{6643B2F1-AC24-4572-B792-2A439F62CF6A}" type="pres">
      <dgm:prSet presAssocID="{C4B9DDD2-AB39-4ADF-8F60-D5441FD5C390}" presName="parentLeftMargin" presStyleLbl="node1" presStyleIdx="4" presStyleCnt="6"/>
      <dgm:spPr/>
      <dgm:t>
        <a:bodyPr/>
        <a:lstStyle/>
        <a:p>
          <a:endParaRPr lang="tr-TR"/>
        </a:p>
      </dgm:t>
    </dgm:pt>
    <dgm:pt modelId="{038ADF1F-F507-43E7-85CA-A8EABC298743}" type="pres">
      <dgm:prSet presAssocID="{C4B9DDD2-AB39-4ADF-8F60-D5441FD5C390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9FBC0FF-8E7E-4130-8A8F-A202C8FAE859}" type="pres">
      <dgm:prSet presAssocID="{C4B9DDD2-AB39-4ADF-8F60-D5441FD5C390}" presName="negativeSpace" presStyleCnt="0"/>
      <dgm:spPr/>
    </dgm:pt>
    <dgm:pt modelId="{4BECDF38-DACE-4B0C-AADE-F0482580D0A6}" type="pres">
      <dgm:prSet presAssocID="{C4B9DDD2-AB39-4ADF-8F60-D5441FD5C390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E361AC80-CB99-4B2B-9F14-0E055EC05A2B}" type="presOf" srcId="{E4778012-3E08-4661-95F8-3805A1107894}" destId="{55CE6CA9-9A08-47F9-ABEA-8143BB7498FA}" srcOrd="0" destOrd="0" presId="urn:microsoft.com/office/officeart/2005/8/layout/list1"/>
    <dgm:cxn modelId="{A8447638-F2C1-4E27-A1E3-1D6B1F7A7F6A}" srcId="{183F3B40-B761-40D2-8B57-DC5D058A6502}" destId="{E4778012-3E08-4661-95F8-3805A1107894}" srcOrd="4" destOrd="0" parTransId="{0DDAB3B7-F632-45E5-A1C4-4BF9F40A62C0}" sibTransId="{9A84FCD7-B7D1-49BA-A2E7-DE6C78BDE2C3}"/>
    <dgm:cxn modelId="{DA66D883-116E-4929-A840-1DEEF25D86BA}" type="presOf" srcId="{A96B4525-5289-4319-BDA3-109E3DCD2BA7}" destId="{C168BE15-1ABD-408F-8374-C3785F1CB296}" srcOrd="0" destOrd="0" presId="urn:microsoft.com/office/officeart/2005/8/layout/list1"/>
    <dgm:cxn modelId="{37475284-79E4-4A2B-A687-4A8D29AE7D90}" srcId="{E4778012-3E08-4661-95F8-3805A1107894}" destId="{5DA90B1A-6C6A-4842-A236-86F715A7D92E}" srcOrd="0" destOrd="0" parTransId="{A50787E7-FB29-4CDD-BA55-E0172C17CC18}" sibTransId="{F79F1E63-AB1B-4311-BB78-E4FE8FA8E549}"/>
    <dgm:cxn modelId="{BAC1BF5D-0D1C-4F6D-A66B-C9F9B22F392D}" type="presOf" srcId="{1B6EE774-89B8-4811-8721-06CE115B9DFA}" destId="{77C3ACE7-55A1-4759-B8F2-5E9B6EFEFE86}" srcOrd="0" destOrd="0" presId="urn:microsoft.com/office/officeart/2005/8/layout/list1"/>
    <dgm:cxn modelId="{70B62DC7-54F8-46F0-AF9D-B338FDA5E65C}" type="presOf" srcId="{11C89974-7093-4000-B43D-4C0C9346AEAE}" destId="{749E0506-58E1-4588-9D5C-73892789E6A3}" srcOrd="0" destOrd="0" presId="urn:microsoft.com/office/officeart/2005/8/layout/list1"/>
    <dgm:cxn modelId="{BDB3FA2F-5B55-4F86-A3E3-617D166CF0D2}" type="presOf" srcId="{6D22131B-54C3-4632-8BBA-734BCE132D85}" destId="{4E4B0D15-FFDE-4BB1-BAC3-CA084C7BA63A}" srcOrd="1" destOrd="0" presId="urn:microsoft.com/office/officeart/2005/8/layout/list1"/>
    <dgm:cxn modelId="{29CD980A-3408-40F8-BBB8-E130C3D00A0B}" type="presOf" srcId="{38BBCC47-27CE-4B05-A4FC-450980E75CC8}" destId="{E9CA3158-23C9-466C-9FED-627416BA74CE}" srcOrd="0" destOrd="0" presId="urn:microsoft.com/office/officeart/2005/8/layout/list1"/>
    <dgm:cxn modelId="{4F737BF8-C089-40C0-93C8-D57B300E853A}" srcId="{36A41E58-38C9-4E19-985D-34F6E2471662}" destId="{9653B767-44BA-4C5E-9BB7-0F84CCE4E085}" srcOrd="1" destOrd="0" parTransId="{A5A9089F-47BE-4E09-A9D4-7EB0D9C548CC}" sibTransId="{8C27E825-78D6-4BE8-9AED-1FA70811F932}"/>
    <dgm:cxn modelId="{7FA8F1A5-4ABA-40BF-ACB3-9E1CF119C9EE}" type="presOf" srcId="{3909FC8E-0309-40CE-927B-A68C8B5E375F}" destId="{4BECDF38-DACE-4B0C-AADE-F0482580D0A6}" srcOrd="0" destOrd="0" presId="urn:microsoft.com/office/officeart/2005/8/layout/list1"/>
    <dgm:cxn modelId="{71804F1D-A5C8-45CA-B1F8-8AF36647DDDA}" srcId="{6D22131B-54C3-4632-8BBA-734BCE132D85}" destId="{1B6EE774-89B8-4811-8721-06CE115B9DFA}" srcOrd="0" destOrd="0" parTransId="{D6EFCA11-9C05-4656-9104-3AB1AF8F4293}" sibTransId="{5B27E07F-BF08-4A0F-B8ED-809C8ECA814B}"/>
    <dgm:cxn modelId="{B3FD86D5-3782-4ADF-B5BD-2FB04C768D50}" type="presOf" srcId="{836158DD-EDDC-4B59-B582-44582E971EC8}" destId="{749E0506-58E1-4588-9D5C-73892789E6A3}" srcOrd="0" destOrd="1" presId="urn:microsoft.com/office/officeart/2005/8/layout/list1"/>
    <dgm:cxn modelId="{2FE2CFAA-2583-4DFE-BD3E-2C7BE715FE33}" type="presOf" srcId="{6D22131B-54C3-4632-8BBA-734BCE132D85}" destId="{4AC8ED00-3642-41B2-BF46-AD323CA2E522}" srcOrd="0" destOrd="0" presId="urn:microsoft.com/office/officeart/2005/8/layout/list1"/>
    <dgm:cxn modelId="{7A2AB1C7-7DEB-47C0-87F6-1F754196FB5F}" type="presOf" srcId="{C4B9DDD2-AB39-4ADF-8F60-D5441FD5C390}" destId="{038ADF1F-F507-43E7-85CA-A8EABC298743}" srcOrd="1" destOrd="0" presId="urn:microsoft.com/office/officeart/2005/8/layout/list1"/>
    <dgm:cxn modelId="{CD100AFF-D2EC-428A-9E86-E4C1CE6C433B}" type="presOf" srcId="{36A41E58-38C9-4E19-985D-34F6E2471662}" destId="{CE2830E8-13BA-4B1F-9FA2-74A7FC4DC6A3}" srcOrd="1" destOrd="0" presId="urn:microsoft.com/office/officeart/2005/8/layout/list1"/>
    <dgm:cxn modelId="{724095BA-8B68-4030-917F-FB8F912C1B84}" type="presOf" srcId="{44168E07-FE5A-4D88-8FF0-FC945ACEAC91}" destId="{02DAAB46-57E0-47F9-A53B-A1890D067262}" srcOrd="0" destOrd="0" presId="urn:microsoft.com/office/officeart/2005/8/layout/list1"/>
    <dgm:cxn modelId="{7E4DC7A5-63C3-46EF-9EE7-A7D4F1054AD6}" type="presOf" srcId="{5DA90B1A-6C6A-4842-A236-86F715A7D92E}" destId="{4360EB20-AE73-43AE-B780-56A58E0D1DED}" srcOrd="0" destOrd="0" presId="urn:microsoft.com/office/officeart/2005/8/layout/list1"/>
    <dgm:cxn modelId="{F7211F01-4885-4CE9-B889-B72570E20B00}" type="presOf" srcId="{36A41E58-38C9-4E19-985D-34F6E2471662}" destId="{CC1720B4-BF0C-4B9C-B778-25C216BEC364}" srcOrd="0" destOrd="0" presId="urn:microsoft.com/office/officeart/2005/8/layout/list1"/>
    <dgm:cxn modelId="{79D863F4-8655-4819-890B-0F7A26539490}" srcId="{183F3B40-B761-40D2-8B57-DC5D058A6502}" destId="{36A41E58-38C9-4E19-985D-34F6E2471662}" srcOrd="3" destOrd="0" parTransId="{9674FD9A-0572-4D26-847E-6FC143ACE64F}" sibTransId="{E926D34A-DBD4-4EA1-AE41-6D82562CFF72}"/>
    <dgm:cxn modelId="{793665E6-98DF-4F71-87F0-816B91EB6A3F}" type="presOf" srcId="{C4B9DDD2-AB39-4ADF-8F60-D5441FD5C390}" destId="{6643B2F1-AC24-4572-B792-2A439F62CF6A}" srcOrd="0" destOrd="0" presId="urn:microsoft.com/office/officeart/2005/8/layout/list1"/>
    <dgm:cxn modelId="{3DD137A4-5920-4DF0-93E0-C8A883A6F669}" type="presOf" srcId="{E4778012-3E08-4661-95F8-3805A1107894}" destId="{39FAFAAB-C256-4F71-9908-7D5834E499A4}" srcOrd="1" destOrd="0" presId="urn:microsoft.com/office/officeart/2005/8/layout/list1"/>
    <dgm:cxn modelId="{8D6BDAAE-4FF5-40BF-BD06-DB3637FCF58C}" srcId="{38BBCC47-27CE-4B05-A4FC-450980E75CC8}" destId="{C80ACD47-9C16-48CC-A5F1-F466622906B5}" srcOrd="2" destOrd="0" parTransId="{C98A2FFF-E346-498A-8D6B-455087387815}" sibTransId="{B38AF3F1-6AE8-4858-9D6B-5D24F52FAD81}"/>
    <dgm:cxn modelId="{3684B889-EBF1-4A5A-BC3C-7DFE39127F6C}" srcId="{183F3B40-B761-40D2-8B57-DC5D058A6502}" destId="{6D22131B-54C3-4632-8BBA-734BCE132D85}" srcOrd="0" destOrd="0" parTransId="{291CFF85-FEBE-4C86-A4CE-A0FD3F5AEFB4}" sibTransId="{34998780-27A4-47CD-BF8A-DC08DDF3DBA1}"/>
    <dgm:cxn modelId="{4EB20681-E8C0-40FA-BD14-5CDC7C21F6AD}" srcId="{183F3B40-B761-40D2-8B57-DC5D058A6502}" destId="{A96B4525-5289-4319-BDA3-109E3DCD2BA7}" srcOrd="2" destOrd="0" parTransId="{95AF8A4A-12A7-4398-85C8-1819BC7983E5}" sibTransId="{95989597-09BA-47A6-948E-85230AA87BFF}"/>
    <dgm:cxn modelId="{ABD12550-2860-4D8D-860D-D64E3A0BE8C3}" srcId="{36A41E58-38C9-4E19-985D-34F6E2471662}" destId="{44168E07-FE5A-4D88-8FF0-FC945ACEAC91}" srcOrd="0" destOrd="0" parTransId="{459B0710-F474-4A55-8E57-443EF95C5AD2}" sibTransId="{0F62B0BA-2799-4FEF-B256-203DA10C8105}"/>
    <dgm:cxn modelId="{AD2A0C77-42A0-4E4D-A154-94AFA278FF0C}" type="presOf" srcId="{38BBCC47-27CE-4B05-A4FC-450980E75CC8}" destId="{5CB0DD42-22DD-4F78-8026-4CEE0E0E5379}" srcOrd="1" destOrd="0" presId="urn:microsoft.com/office/officeart/2005/8/layout/list1"/>
    <dgm:cxn modelId="{B328AC62-842D-4CF7-B68F-39D141010355}" srcId="{183F3B40-B761-40D2-8B57-DC5D058A6502}" destId="{38BBCC47-27CE-4B05-A4FC-450980E75CC8}" srcOrd="1" destOrd="0" parTransId="{F38EDCB1-F098-4D6E-B22D-703B40CC128E}" sibTransId="{D0D44A8B-B24F-494D-A5A1-38BC9D817E75}"/>
    <dgm:cxn modelId="{25A2277C-6059-47BC-8467-2DBA46B18FAD}" type="presOf" srcId="{A96B4525-5289-4319-BDA3-109E3DCD2BA7}" destId="{0A3EB77F-D472-46BE-B76C-457645E90126}" srcOrd="1" destOrd="0" presId="urn:microsoft.com/office/officeart/2005/8/layout/list1"/>
    <dgm:cxn modelId="{BA4316FD-CCD6-4BEB-95DC-E80CF20F1587}" type="presOf" srcId="{9653B767-44BA-4C5E-9BB7-0F84CCE4E085}" destId="{02DAAB46-57E0-47F9-A53B-A1890D067262}" srcOrd="0" destOrd="1" presId="urn:microsoft.com/office/officeart/2005/8/layout/list1"/>
    <dgm:cxn modelId="{1CE46751-91EC-44A9-8D39-6354AB4DBE69}" type="presOf" srcId="{C80ACD47-9C16-48CC-A5F1-F466622906B5}" destId="{749E0506-58E1-4588-9D5C-73892789E6A3}" srcOrd="0" destOrd="2" presId="urn:microsoft.com/office/officeart/2005/8/layout/list1"/>
    <dgm:cxn modelId="{43ACE48D-8975-4341-BCEC-C13AF7AD1FCB}" srcId="{38BBCC47-27CE-4B05-A4FC-450980E75CC8}" destId="{11C89974-7093-4000-B43D-4C0C9346AEAE}" srcOrd="0" destOrd="0" parTransId="{9445414F-D4DD-4FC0-8E70-F72F048A54E7}" sibTransId="{08B56B98-9DBB-4B2F-A338-3CBEC17BA05A}"/>
    <dgm:cxn modelId="{5589900C-C2EF-4D46-AB1F-A383DD15E1C0}" srcId="{C4B9DDD2-AB39-4ADF-8F60-D5441FD5C390}" destId="{3909FC8E-0309-40CE-927B-A68C8B5E375F}" srcOrd="0" destOrd="0" parTransId="{53DC6A02-3B0A-45FC-912F-685765E88FBE}" sibTransId="{6B5D0A09-FD5E-426E-A571-A0DB941DE4F5}"/>
    <dgm:cxn modelId="{C64AA552-2FCD-4E99-A87A-FE4AA13A97AE}" type="presOf" srcId="{60B49189-88B1-4A65-A594-EE22B47471A1}" destId="{C21278CB-E847-4B8A-92AD-F80F5A95C947}" srcOrd="0" destOrd="0" presId="urn:microsoft.com/office/officeart/2005/8/layout/list1"/>
    <dgm:cxn modelId="{7BF28E7D-2E9E-46EE-A887-3828C1674613}" type="presOf" srcId="{183F3B40-B761-40D2-8B57-DC5D058A6502}" destId="{A34DDC7D-985F-4342-B68C-973C54E9CA47}" srcOrd="0" destOrd="0" presId="urn:microsoft.com/office/officeart/2005/8/layout/list1"/>
    <dgm:cxn modelId="{4A6C9935-F114-44FB-8C1A-39B38E6114AA}" srcId="{183F3B40-B761-40D2-8B57-DC5D058A6502}" destId="{C4B9DDD2-AB39-4ADF-8F60-D5441FD5C390}" srcOrd="5" destOrd="0" parTransId="{3EFDAC44-720F-40A7-9286-9371F1DCB3BC}" sibTransId="{F7473B99-4719-4945-BB6E-6F1688D88C94}"/>
    <dgm:cxn modelId="{91604205-1BA4-4E7D-A3AF-1DC657DD500F}" srcId="{38BBCC47-27CE-4B05-A4FC-450980E75CC8}" destId="{836158DD-EDDC-4B59-B582-44582E971EC8}" srcOrd="1" destOrd="0" parTransId="{C0F42111-31CE-41DA-BAD3-0D01525677AD}" sibTransId="{7AD76D70-CBB8-46A5-A1B8-14D26882E3B2}"/>
    <dgm:cxn modelId="{3032DE2C-AEEF-4726-9099-F45B2E9FF234}" srcId="{A96B4525-5289-4319-BDA3-109E3DCD2BA7}" destId="{60B49189-88B1-4A65-A594-EE22B47471A1}" srcOrd="0" destOrd="0" parTransId="{F31B8492-B907-4B25-907C-69C304460CA4}" sibTransId="{5C4E4F08-DB5F-4039-B325-ECE1AD9D6239}"/>
    <dgm:cxn modelId="{ECEAC6C8-F12E-4DFC-97C8-756D0C6E96E9}" type="presParOf" srcId="{A34DDC7D-985F-4342-B68C-973C54E9CA47}" destId="{6CAC100F-429E-4419-A28C-AD3335369468}" srcOrd="0" destOrd="0" presId="urn:microsoft.com/office/officeart/2005/8/layout/list1"/>
    <dgm:cxn modelId="{92E8CE13-92F3-40D1-866D-31BDA679E831}" type="presParOf" srcId="{6CAC100F-429E-4419-A28C-AD3335369468}" destId="{4AC8ED00-3642-41B2-BF46-AD323CA2E522}" srcOrd="0" destOrd="0" presId="urn:microsoft.com/office/officeart/2005/8/layout/list1"/>
    <dgm:cxn modelId="{283618DC-CB00-4363-82E8-6CFF69CC8B92}" type="presParOf" srcId="{6CAC100F-429E-4419-A28C-AD3335369468}" destId="{4E4B0D15-FFDE-4BB1-BAC3-CA084C7BA63A}" srcOrd="1" destOrd="0" presId="urn:microsoft.com/office/officeart/2005/8/layout/list1"/>
    <dgm:cxn modelId="{91869EFD-64C6-40AF-BDE4-60D9696C4029}" type="presParOf" srcId="{A34DDC7D-985F-4342-B68C-973C54E9CA47}" destId="{8BB3A5C1-5D4C-4E9C-8947-BB6CC2533823}" srcOrd="1" destOrd="0" presId="urn:microsoft.com/office/officeart/2005/8/layout/list1"/>
    <dgm:cxn modelId="{A35FFE68-8EC9-4228-8ABF-B93EA15EAF59}" type="presParOf" srcId="{A34DDC7D-985F-4342-B68C-973C54E9CA47}" destId="{77C3ACE7-55A1-4759-B8F2-5E9B6EFEFE86}" srcOrd="2" destOrd="0" presId="urn:microsoft.com/office/officeart/2005/8/layout/list1"/>
    <dgm:cxn modelId="{A25E9F2A-BC5C-47F3-BA09-E368C0358BF9}" type="presParOf" srcId="{A34DDC7D-985F-4342-B68C-973C54E9CA47}" destId="{06F8F075-2467-4AC9-AA77-714FAA81CC1B}" srcOrd="3" destOrd="0" presId="urn:microsoft.com/office/officeart/2005/8/layout/list1"/>
    <dgm:cxn modelId="{C8B1D35D-B870-4D29-A1B5-A8AAF565FF01}" type="presParOf" srcId="{A34DDC7D-985F-4342-B68C-973C54E9CA47}" destId="{63F80E99-A71A-4D6A-B6DD-6A94F6C56F2E}" srcOrd="4" destOrd="0" presId="urn:microsoft.com/office/officeart/2005/8/layout/list1"/>
    <dgm:cxn modelId="{04BEB11D-2652-400E-A1E7-D4D5BE2F74E6}" type="presParOf" srcId="{63F80E99-A71A-4D6A-B6DD-6A94F6C56F2E}" destId="{E9CA3158-23C9-466C-9FED-627416BA74CE}" srcOrd="0" destOrd="0" presId="urn:microsoft.com/office/officeart/2005/8/layout/list1"/>
    <dgm:cxn modelId="{518FF62D-0399-420C-A0F0-CCB34251DCAA}" type="presParOf" srcId="{63F80E99-A71A-4D6A-B6DD-6A94F6C56F2E}" destId="{5CB0DD42-22DD-4F78-8026-4CEE0E0E5379}" srcOrd="1" destOrd="0" presId="urn:microsoft.com/office/officeart/2005/8/layout/list1"/>
    <dgm:cxn modelId="{88166CF1-6FB4-4215-97B2-4CAEF1194DE3}" type="presParOf" srcId="{A34DDC7D-985F-4342-B68C-973C54E9CA47}" destId="{9E024D15-5577-4181-BE83-6FCD50CC1E5F}" srcOrd="5" destOrd="0" presId="urn:microsoft.com/office/officeart/2005/8/layout/list1"/>
    <dgm:cxn modelId="{D7F48335-7C60-4164-8EC0-3F2F0CF7AF26}" type="presParOf" srcId="{A34DDC7D-985F-4342-B68C-973C54E9CA47}" destId="{749E0506-58E1-4588-9D5C-73892789E6A3}" srcOrd="6" destOrd="0" presId="urn:microsoft.com/office/officeart/2005/8/layout/list1"/>
    <dgm:cxn modelId="{6F3C3C70-9B03-42DD-8F6C-C89F46398AC8}" type="presParOf" srcId="{A34DDC7D-985F-4342-B68C-973C54E9CA47}" destId="{B7059AAA-DF31-4F29-84BF-6BAF463987F5}" srcOrd="7" destOrd="0" presId="urn:microsoft.com/office/officeart/2005/8/layout/list1"/>
    <dgm:cxn modelId="{C68DEFD5-B5B0-47BE-B6C8-B8AEC6AA9D5F}" type="presParOf" srcId="{A34DDC7D-985F-4342-B68C-973C54E9CA47}" destId="{74A4FC08-7DC5-40AF-8D2A-FB631568C1F8}" srcOrd="8" destOrd="0" presId="urn:microsoft.com/office/officeart/2005/8/layout/list1"/>
    <dgm:cxn modelId="{D10DBF7B-0F01-4D9D-868E-393849DB3496}" type="presParOf" srcId="{74A4FC08-7DC5-40AF-8D2A-FB631568C1F8}" destId="{C168BE15-1ABD-408F-8374-C3785F1CB296}" srcOrd="0" destOrd="0" presId="urn:microsoft.com/office/officeart/2005/8/layout/list1"/>
    <dgm:cxn modelId="{ED5AFD45-AF7F-4374-8179-E987C02DA84C}" type="presParOf" srcId="{74A4FC08-7DC5-40AF-8D2A-FB631568C1F8}" destId="{0A3EB77F-D472-46BE-B76C-457645E90126}" srcOrd="1" destOrd="0" presId="urn:microsoft.com/office/officeart/2005/8/layout/list1"/>
    <dgm:cxn modelId="{90323287-D560-4C3B-96AD-3A463187485F}" type="presParOf" srcId="{A34DDC7D-985F-4342-B68C-973C54E9CA47}" destId="{E478C37D-928E-4B96-8351-93E223D59215}" srcOrd="9" destOrd="0" presId="urn:microsoft.com/office/officeart/2005/8/layout/list1"/>
    <dgm:cxn modelId="{EFB2D3B8-A107-4F4E-9C0A-B68951965391}" type="presParOf" srcId="{A34DDC7D-985F-4342-B68C-973C54E9CA47}" destId="{C21278CB-E847-4B8A-92AD-F80F5A95C947}" srcOrd="10" destOrd="0" presId="urn:microsoft.com/office/officeart/2005/8/layout/list1"/>
    <dgm:cxn modelId="{742411CD-1E42-4E4C-8507-DC2DB809FB89}" type="presParOf" srcId="{A34DDC7D-985F-4342-B68C-973C54E9CA47}" destId="{FC862F44-4F0C-4E0A-A171-40F7C5D5FAEC}" srcOrd="11" destOrd="0" presId="urn:microsoft.com/office/officeart/2005/8/layout/list1"/>
    <dgm:cxn modelId="{3DE5B8D2-11F1-45C3-8996-89DA7058FDB1}" type="presParOf" srcId="{A34DDC7D-985F-4342-B68C-973C54E9CA47}" destId="{76B04507-2073-449F-8033-02F964A9091F}" srcOrd="12" destOrd="0" presId="urn:microsoft.com/office/officeart/2005/8/layout/list1"/>
    <dgm:cxn modelId="{C2CFDCCB-4525-4F42-99F4-E73FA5138147}" type="presParOf" srcId="{76B04507-2073-449F-8033-02F964A9091F}" destId="{CC1720B4-BF0C-4B9C-B778-25C216BEC364}" srcOrd="0" destOrd="0" presId="urn:microsoft.com/office/officeart/2005/8/layout/list1"/>
    <dgm:cxn modelId="{F35787E1-3263-4A4B-A3C1-356B61F18DD7}" type="presParOf" srcId="{76B04507-2073-449F-8033-02F964A9091F}" destId="{CE2830E8-13BA-4B1F-9FA2-74A7FC4DC6A3}" srcOrd="1" destOrd="0" presId="urn:microsoft.com/office/officeart/2005/8/layout/list1"/>
    <dgm:cxn modelId="{18787577-5820-4EC1-94C8-5A4635C9D5D2}" type="presParOf" srcId="{A34DDC7D-985F-4342-B68C-973C54E9CA47}" destId="{5C5A840C-81F0-482D-8F92-DAE1B685CA39}" srcOrd="13" destOrd="0" presId="urn:microsoft.com/office/officeart/2005/8/layout/list1"/>
    <dgm:cxn modelId="{43752FF1-D665-4C5D-9D25-35E358E721F7}" type="presParOf" srcId="{A34DDC7D-985F-4342-B68C-973C54E9CA47}" destId="{02DAAB46-57E0-47F9-A53B-A1890D067262}" srcOrd="14" destOrd="0" presId="urn:microsoft.com/office/officeart/2005/8/layout/list1"/>
    <dgm:cxn modelId="{DF52B6ED-D2D0-4C0E-8881-2012FF941F66}" type="presParOf" srcId="{A34DDC7D-985F-4342-B68C-973C54E9CA47}" destId="{D2BCB285-499A-4AAB-B68B-88DABDCC2275}" srcOrd="15" destOrd="0" presId="urn:microsoft.com/office/officeart/2005/8/layout/list1"/>
    <dgm:cxn modelId="{D8E2A2EB-20AB-4A0A-8B35-FBD2853EDE61}" type="presParOf" srcId="{A34DDC7D-985F-4342-B68C-973C54E9CA47}" destId="{CA298887-BDA4-4F0B-AED2-092E47C3D6F4}" srcOrd="16" destOrd="0" presId="urn:microsoft.com/office/officeart/2005/8/layout/list1"/>
    <dgm:cxn modelId="{B0A5864C-B09C-46F0-ADA3-E9E6BCB7D818}" type="presParOf" srcId="{CA298887-BDA4-4F0B-AED2-092E47C3D6F4}" destId="{55CE6CA9-9A08-47F9-ABEA-8143BB7498FA}" srcOrd="0" destOrd="0" presId="urn:microsoft.com/office/officeart/2005/8/layout/list1"/>
    <dgm:cxn modelId="{5AF9FCFC-63A3-402E-BDA6-000DFF8737FB}" type="presParOf" srcId="{CA298887-BDA4-4F0B-AED2-092E47C3D6F4}" destId="{39FAFAAB-C256-4F71-9908-7D5834E499A4}" srcOrd="1" destOrd="0" presId="urn:microsoft.com/office/officeart/2005/8/layout/list1"/>
    <dgm:cxn modelId="{07BDDB6A-B95B-4D0C-B52A-6FF480F552D6}" type="presParOf" srcId="{A34DDC7D-985F-4342-B68C-973C54E9CA47}" destId="{BCB0186F-507A-48B8-B4DF-AC73E44BDFB4}" srcOrd="17" destOrd="0" presId="urn:microsoft.com/office/officeart/2005/8/layout/list1"/>
    <dgm:cxn modelId="{98475B8E-8F99-4663-BF38-6EC2BA90C412}" type="presParOf" srcId="{A34DDC7D-985F-4342-B68C-973C54E9CA47}" destId="{4360EB20-AE73-43AE-B780-56A58E0D1DED}" srcOrd="18" destOrd="0" presId="urn:microsoft.com/office/officeart/2005/8/layout/list1"/>
    <dgm:cxn modelId="{58FC3F2F-40B3-4FD2-937E-AC1653C3B691}" type="presParOf" srcId="{A34DDC7D-985F-4342-B68C-973C54E9CA47}" destId="{7390EA34-226F-42E5-9709-3D69DBE0647E}" srcOrd="19" destOrd="0" presId="urn:microsoft.com/office/officeart/2005/8/layout/list1"/>
    <dgm:cxn modelId="{0FBA795B-9F06-49FC-96CD-7CF2A7D9E5BD}" type="presParOf" srcId="{A34DDC7D-985F-4342-B68C-973C54E9CA47}" destId="{7B5289AE-1D9E-4A6F-842F-7CE182FA6DE9}" srcOrd="20" destOrd="0" presId="urn:microsoft.com/office/officeart/2005/8/layout/list1"/>
    <dgm:cxn modelId="{151B1351-CB0D-4611-B609-9D68B570C0F3}" type="presParOf" srcId="{7B5289AE-1D9E-4A6F-842F-7CE182FA6DE9}" destId="{6643B2F1-AC24-4572-B792-2A439F62CF6A}" srcOrd="0" destOrd="0" presId="urn:microsoft.com/office/officeart/2005/8/layout/list1"/>
    <dgm:cxn modelId="{EAF65F83-D1B6-4665-A3D5-19744D022306}" type="presParOf" srcId="{7B5289AE-1D9E-4A6F-842F-7CE182FA6DE9}" destId="{038ADF1F-F507-43E7-85CA-A8EABC298743}" srcOrd="1" destOrd="0" presId="urn:microsoft.com/office/officeart/2005/8/layout/list1"/>
    <dgm:cxn modelId="{B89ADA18-F6D3-4CE3-8031-10521362661B}" type="presParOf" srcId="{A34DDC7D-985F-4342-B68C-973C54E9CA47}" destId="{19FBC0FF-8E7E-4130-8A8F-A202C8FAE859}" srcOrd="21" destOrd="0" presId="urn:microsoft.com/office/officeart/2005/8/layout/list1"/>
    <dgm:cxn modelId="{4E870821-8DAB-4279-8538-E7FCD49FC375}" type="presParOf" srcId="{A34DDC7D-985F-4342-B68C-973C54E9CA47}" destId="{4BECDF38-DACE-4B0C-AADE-F0482580D0A6}" srcOrd="22" destOrd="0" presId="urn:microsoft.com/office/officeart/2005/8/layout/list1"/>
  </dgm:cxnLst>
  <dgm:bg/>
  <dgm:whole/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183F3B40-B761-40D2-8B57-DC5D058A650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D22131B-54C3-4632-8BBA-734BCE132D85}">
      <dgm:prSet phldrT="[Metin]" custT="1"/>
      <dgm:spPr>
        <a:solidFill>
          <a:srgbClr val="00B050"/>
        </a:solidFill>
      </dgm:spPr>
      <dgm:t>
        <a:bodyPr/>
        <a:lstStyle/>
        <a:p>
          <a:r>
            <a:rPr lang="tr-TR" sz="1600" b="1" dirty="0" err="1" smtClean="0"/>
            <a:t>Ürikaz</a:t>
          </a:r>
          <a:r>
            <a:rPr lang="tr-TR" sz="1600" b="1" dirty="0" smtClean="0"/>
            <a:t> geninin kaybı (16-20 </a:t>
          </a:r>
          <a:r>
            <a:rPr lang="tr-TR" sz="1600" b="1" dirty="0" err="1" smtClean="0"/>
            <a:t>myö</a:t>
          </a:r>
          <a:r>
            <a:rPr lang="tr-TR" sz="1600" b="1" dirty="0" smtClean="0"/>
            <a:t>)</a:t>
          </a:r>
          <a:endParaRPr lang="tr-TR" sz="1600" b="1" dirty="0"/>
        </a:p>
      </dgm:t>
    </dgm:pt>
    <dgm:pt modelId="{291CFF85-FEBE-4C86-A4CE-A0FD3F5AEFB4}" type="parTrans" cxnId="{3684B889-EBF1-4A5A-BC3C-7DFE39127F6C}">
      <dgm:prSet/>
      <dgm:spPr/>
      <dgm:t>
        <a:bodyPr/>
        <a:lstStyle/>
        <a:p>
          <a:endParaRPr lang="tr-TR" sz="1600" b="1"/>
        </a:p>
      </dgm:t>
    </dgm:pt>
    <dgm:pt modelId="{34998780-27A4-47CD-BF8A-DC08DDF3DBA1}" type="sibTrans" cxnId="{3684B889-EBF1-4A5A-BC3C-7DFE39127F6C}">
      <dgm:prSet/>
      <dgm:spPr/>
      <dgm:t>
        <a:bodyPr/>
        <a:lstStyle/>
        <a:p>
          <a:endParaRPr lang="tr-TR" sz="1600" b="1"/>
        </a:p>
      </dgm:t>
    </dgm:pt>
    <dgm:pt modelId="{73D866DD-479A-4F77-BE90-2253ADE17DC6}">
      <dgm:prSet phldrT="[Metin]" custT="1"/>
      <dgm:spPr>
        <a:solidFill>
          <a:srgbClr val="00B050"/>
        </a:solidFill>
      </dgm:spPr>
      <dgm:t>
        <a:bodyPr/>
        <a:lstStyle/>
        <a:p>
          <a:r>
            <a:rPr lang="tr-TR" sz="1600" b="1" dirty="0" smtClean="0"/>
            <a:t>Göçler </a:t>
          </a:r>
          <a:endParaRPr lang="tr-TR" sz="1600" b="1" dirty="0"/>
        </a:p>
      </dgm:t>
    </dgm:pt>
    <dgm:pt modelId="{D1AAF03B-F18A-4354-AFCA-FB821F91F5F8}" type="parTrans" cxnId="{F38DAB27-3A37-4F65-8A36-D77BAB1C6550}">
      <dgm:prSet/>
      <dgm:spPr/>
      <dgm:t>
        <a:bodyPr/>
        <a:lstStyle/>
        <a:p>
          <a:endParaRPr lang="tr-TR" sz="1600" b="1"/>
        </a:p>
      </dgm:t>
    </dgm:pt>
    <dgm:pt modelId="{59CE48D8-62F4-4516-8EEC-3143FD8E7FEC}" type="sibTrans" cxnId="{F38DAB27-3A37-4F65-8A36-D77BAB1C6550}">
      <dgm:prSet/>
      <dgm:spPr/>
      <dgm:t>
        <a:bodyPr/>
        <a:lstStyle/>
        <a:p>
          <a:endParaRPr lang="tr-TR" sz="1600" b="1"/>
        </a:p>
      </dgm:t>
    </dgm:pt>
    <dgm:pt modelId="{F47A2BD4-FA09-4C73-AA1C-EFBF61216BD9}">
      <dgm:prSet phldrT="[Metin]" custT="1"/>
      <dgm:spPr>
        <a:solidFill>
          <a:srgbClr val="00B050"/>
        </a:solidFill>
      </dgm:spPr>
      <dgm:t>
        <a:bodyPr/>
        <a:lstStyle/>
        <a:p>
          <a:r>
            <a:rPr lang="tr-TR" sz="1600" b="1" dirty="0" smtClean="0"/>
            <a:t>Laktaz </a:t>
          </a:r>
          <a:r>
            <a:rPr lang="tr-TR" sz="1600" b="1" dirty="0" err="1" smtClean="0"/>
            <a:t>persistansı</a:t>
          </a:r>
          <a:r>
            <a:rPr lang="tr-TR" sz="1600" b="1" dirty="0" smtClean="0"/>
            <a:t>-Amilaz geni</a:t>
          </a:r>
          <a:endParaRPr lang="tr-TR" sz="1600" b="1" dirty="0"/>
        </a:p>
      </dgm:t>
    </dgm:pt>
    <dgm:pt modelId="{7BB54535-A65F-42E6-AB88-9BE283DD83B9}" type="parTrans" cxnId="{621A9157-5393-4A7C-9281-CF37EDF575A7}">
      <dgm:prSet/>
      <dgm:spPr/>
      <dgm:t>
        <a:bodyPr/>
        <a:lstStyle/>
        <a:p>
          <a:endParaRPr lang="tr-TR" sz="1600" b="1"/>
        </a:p>
      </dgm:t>
    </dgm:pt>
    <dgm:pt modelId="{740A74CE-E8FB-41B1-A5D8-055B175FEC77}" type="sibTrans" cxnId="{621A9157-5393-4A7C-9281-CF37EDF575A7}">
      <dgm:prSet/>
      <dgm:spPr/>
      <dgm:t>
        <a:bodyPr/>
        <a:lstStyle/>
        <a:p>
          <a:endParaRPr lang="tr-TR" sz="1600" b="1"/>
        </a:p>
      </dgm:t>
    </dgm:pt>
    <dgm:pt modelId="{AE97C8E8-F3BA-4C28-B71C-053391073D5E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600" b="1" dirty="0" err="1" smtClean="0"/>
            <a:t>Fruktozun</a:t>
          </a:r>
          <a:r>
            <a:rPr lang="tr-TR" sz="1600" b="1" dirty="0" smtClean="0"/>
            <a:t> yağ sentezine yönlendirilmesi</a:t>
          </a:r>
          <a:endParaRPr lang="tr-TR" sz="1600" b="1" dirty="0"/>
        </a:p>
      </dgm:t>
    </dgm:pt>
    <dgm:pt modelId="{F748B553-B1D0-472E-8580-4601044674C0}" type="parTrans" cxnId="{4D53746B-3D7E-497B-B036-6B2CAD0C8B4D}">
      <dgm:prSet/>
      <dgm:spPr/>
      <dgm:t>
        <a:bodyPr/>
        <a:lstStyle/>
        <a:p>
          <a:endParaRPr lang="tr-TR" sz="1600" b="1"/>
        </a:p>
      </dgm:t>
    </dgm:pt>
    <dgm:pt modelId="{3C222DBE-BCB9-49AE-9069-0286ACBEC44A}" type="sibTrans" cxnId="{4D53746B-3D7E-497B-B036-6B2CAD0C8B4D}">
      <dgm:prSet/>
      <dgm:spPr/>
      <dgm:t>
        <a:bodyPr/>
        <a:lstStyle/>
        <a:p>
          <a:endParaRPr lang="tr-TR" sz="1600" b="1"/>
        </a:p>
      </dgm:t>
    </dgm:pt>
    <dgm:pt modelId="{52077F3F-D3A0-44DD-85C3-DBD2774F5B99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600" b="1" dirty="0" smtClean="0"/>
            <a:t>Kıtlık nedeni ile yapılan göçlerle </a:t>
          </a:r>
          <a:r>
            <a:rPr lang="tr-TR" sz="1600" b="1" i="1" dirty="0" smtClean="0"/>
            <a:t>genetik sürüklenme</a:t>
          </a:r>
          <a:endParaRPr lang="tr-TR" sz="1600" b="1" i="1" dirty="0"/>
        </a:p>
      </dgm:t>
    </dgm:pt>
    <dgm:pt modelId="{0E0A11B4-CEF5-4C16-A1B3-D83D6784634B}" type="parTrans" cxnId="{9F20D4B1-28FB-48D5-92C1-45B992C477D8}">
      <dgm:prSet/>
      <dgm:spPr/>
      <dgm:t>
        <a:bodyPr/>
        <a:lstStyle/>
        <a:p>
          <a:endParaRPr lang="tr-TR" sz="1600" b="1"/>
        </a:p>
      </dgm:t>
    </dgm:pt>
    <dgm:pt modelId="{F19F949C-62B8-422D-A2D4-3163FA96B8C8}" type="sibTrans" cxnId="{9F20D4B1-28FB-48D5-92C1-45B992C477D8}">
      <dgm:prSet/>
      <dgm:spPr/>
      <dgm:t>
        <a:bodyPr/>
        <a:lstStyle/>
        <a:p>
          <a:endParaRPr lang="tr-TR" sz="1600" b="1"/>
        </a:p>
      </dgm:t>
    </dgm:pt>
    <dgm:pt modelId="{ED54377B-4036-4626-9832-7080DF88F07C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600" b="1" dirty="0" smtClean="0"/>
            <a:t>Süt ve tahılın diyete eklenmesi</a:t>
          </a:r>
          <a:endParaRPr lang="tr-TR" sz="1600" b="1" dirty="0"/>
        </a:p>
      </dgm:t>
    </dgm:pt>
    <dgm:pt modelId="{6FF58E1C-1EA9-4BCE-9D20-74B609A9895C}" type="parTrans" cxnId="{62A31C13-9ED0-4F0E-99E9-1BDFF74C895E}">
      <dgm:prSet/>
      <dgm:spPr/>
      <dgm:t>
        <a:bodyPr/>
        <a:lstStyle/>
        <a:p>
          <a:endParaRPr lang="tr-TR" sz="1600" b="1"/>
        </a:p>
      </dgm:t>
    </dgm:pt>
    <dgm:pt modelId="{300898B9-7656-4BD4-920B-C9CBE583A216}" type="sibTrans" cxnId="{62A31C13-9ED0-4F0E-99E9-1BDFF74C895E}">
      <dgm:prSet/>
      <dgm:spPr/>
      <dgm:t>
        <a:bodyPr/>
        <a:lstStyle/>
        <a:p>
          <a:endParaRPr lang="tr-TR" sz="1600" b="1"/>
        </a:p>
      </dgm:t>
    </dgm:pt>
    <dgm:pt modelId="{6112145F-F08F-41D3-B4A6-A1F24B5ECB79}">
      <dgm:prSet phldrT="[Metin]" custT="1"/>
      <dgm:spPr>
        <a:solidFill>
          <a:srgbClr val="00B050"/>
        </a:solidFill>
      </dgm:spPr>
      <dgm:t>
        <a:bodyPr/>
        <a:lstStyle/>
        <a:p>
          <a:r>
            <a:rPr lang="tr-TR" sz="1600" b="1" dirty="0" err="1" smtClean="0"/>
            <a:t>Sirkadien</a:t>
          </a:r>
          <a:r>
            <a:rPr lang="tr-TR" sz="1600" b="1" dirty="0" smtClean="0"/>
            <a:t> ritimdeki değişiklikler</a:t>
          </a:r>
          <a:endParaRPr lang="tr-TR" sz="1600" b="1" dirty="0"/>
        </a:p>
      </dgm:t>
    </dgm:pt>
    <dgm:pt modelId="{949962D8-1893-4A72-A51B-2ECD635FAE69}" type="parTrans" cxnId="{44FCA031-3F73-4946-9466-E534AD36D940}">
      <dgm:prSet/>
      <dgm:spPr/>
      <dgm:t>
        <a:bodyPr/>
        <a:lstStyle/>
        <a:p>
          <a:endParaRPr lang="tr-TR" sz="1600" b="1"/>
        </a:p>
      </dgm:t>
    </dgm:pt>
    <dgm:pt modelId="{5DE660D8-7C5B-401F-BA52-64BA6CA60FAE}" type="sibTrans" cxnId="{44FCA031-3F73-4946-9466-E534AD36D940}">
      <dgm:prSet/>
      <dgm:spPr/>
      <dgm:t>
        <a:bodyPr/>
        <a:lstStyle/>
        <a:p>
          <a:endParaRPr lang="tr-TR" sz="1600" b="1"/>
        </a:p>
      </dgm:t>
    </dgm:pt>
    <dgm:pt modelId="{C60FF32F-238D-467B-A276-90A9AB22FB69}">
      <dgm:prSet phldrT="[Metin]" custT="1"/>
      <dgm:spPr>
        <a:solidFill>
          <a:srgbClr val="00B050"/>
        </a:solidFill>
      </dgm:spPr>
      <dgm:t>
        <a:bodyPr/>
        <a:lstStyle/>
        <a:p>
          <a:r>
            <a:rPr lang="tr-TR" sz="1600" b="1" dirty="0" err="1" smtClean="0"/>
            <a:t>Limbik</a:t>
          </a:r>
          <a:r>
            <a:rPr lang="tr-TR" sz="1600" b="1" dirty="0" smtClean="0"/>
            <a:t> kapitalizm</a:t>
          </a:r>
          <a:endParaRPr lang="tr-TR" sz="1600" b="1" dirty="0"/>
        </a:p>
      </dgm:t>
    </dgm:pt>
    <dgm:pt modelId="{42316C77-2526-4FF6-AA3E-C223F61E0175}" type="parTrans" cxnId="{44BB4B72-E80F-4C0F-B354-0937276D4D11}">
      <dgm:prSet/>
      <dgm:spPr/>
      <dgm:t>
        <a:bodyPr/>
        <a:lstStyle/>
        <a:p>
          <a:endParaRPr lang="tr-TR" sz="1600" b="1"/>
        </a:p>
      </dgm:t>
    </dgm:pt>
    <dgm:pt modelId="{93F6C1D9-320B-4FAA-B297-971D10799878}" type="sibTrans" cxnId="{44BB4B72-E80F-4C0F-B354-0937276D4D11}">
      <dgm:prSet/>
      <dgm:spPr/>
      <dgm:t>
        <a:bodyPr/>
        <a:lstStyle/>
        <a:p>
          <a:endParaRPr lang="tr-TR" sz="1600" b="1"/>
        </a:p>
      </dgm:t>
    </dgm:pt>
    <dgm:pt modelId="{6827D6B7-11F0-4822-BDBF-DF366D033805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600" b="1" dirty="0" smtClean="0"/>
            <a:t>İştahın </a:t>
          </a:r>
          <a:r>
            <a:rPr lang="tr-TR" sz="1600" b="1" dirty="0" err="1" smtClean="0"/>
            <a:t>suistimali</a:t>
          </a:r>
          <a:endParaRPr lang="tr-TR" sz="1600" b="1" dirty="0"/>
        </a:p>
      </dgm:t>
    </dgm:pt>
    <dgm:pt modelId="{FD93373A-ACD1-4894-B952-7D24D7B3580D}" type="parTrans" cxnId="{1EC1E9A1-8FAE-482F-B041-84C3E3F009DF}">
      <dgm:prSet/>
      <dgm:spPr/>
      <dgm:t>
        <a:bodyPr/>
        <a:lstStyle/>
        <a:p>
          <a:endParaRPr lang="tr-TR" sz="1600" b="1"/>
        </a:p>
      </dgm:t>
    </dgm:pt>
    <dgm:pt modelId="{A9DBE245-997F-4FD6-94D8-223624484317}" type="sibTrans" cxnId="{1EC1E9A1-8FAE-482F-B041-84C3E3F009DF}">
      <dgm:prSet/>
      <dgm:spPr/>
      <dgm:t>
        <a:bodyPr/>
        <a:lstStyle/>
        <a:p>
          <a:endParaRPr lang="tr-TR" sz="1600" b="1"/>
        </a:p>
      </dgm:t>
    </dgm:pt>
    <dgm:pt modelId="{DE238CCF-8527-4FAD-98F5-34859A20C524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600" b="1" dirty="0" smtClean="0"/>
            <a:t>Gece yapay ışığa </a:t>
          </a:r>
          <a:r>
            <a:rPr lang="tr-TR" sz="1600" b="1" dirty="0" err="1" smtClean="0"/>
            <a:t>maruziyet</a:t>
          </a:r>
          <a:endParaRPr lang="tr-TR" sz="1600" b="1" dirty="0"/>
        </a:p>
      </dgm:t>
    </dgm:pt>
    <dgm:pt modelId="{7F0FF652-ADFD-4088-8837-51E0389A51ED}" type="parTrans" cxnId="{0E1FED86-8592-4E35-8E5D-036255A5352F}">
      <dgm:prSet/>
      <dgm:spPr/>
      <dgm:t>
        <a:bodyPr/>
        <a:lstStyle/>
        <a:p>
          <a:endParaRPr lang="tr-TR" sz="1600" b="1"/>
        </a:p>
      </dgm:t>
    </dgm:pt>
    <dgm:pt modelId="{D8C9FE80-5FAF-46C7-B05C-ACBFCB487A83}" type="sibTrans" cxnId="{0E1FED86-8592-4E35-8E5D-036255A5352F}">
      <dgm:prSet/>
      <dgm:spPr/>
      <dgm:t>
        <a:bodyPr/>
        <a:lstStyle/>
        <a:p>
          <a:endParaRPr lang="tr-TR" sz="1600" b="1"/>
        </a:p>
      </dgm:t>
    </dgm:pt>
    <dgm:pt modelId="{A34DDC7D-985F-4342-B68C-973C54E9CA47}" type="pres">
      <dgm:prSet presAssocID="{183F3B40-B761-40D2-8B57-DC5D058A650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CAC100F-429E-4419-A28C-AD3335369468}" type="pres">
      <dgm:prSet presAssocID="{6D22131B-54C3-4632-8BBA-734BCE132D85}" presName="parentLin" presStyleCnt="0"/>
      <dgm:spPr/>
    </dgm:pt>
    <dgm:pt modelId="{4AC8ED00-3642-41B2-BF46-AD323CA2E522}" type="pres">
      <dgm:prSet presAssocID="{6D22131B-54C3-4632-8BBA-734BCE132D85}" presName="parentLeftMargin" presStyleLbl="node1" presStyleIdx="0" presStyleCnt="5"/>
      <dgm:spPr/>
      <dgm:t>
        <a:bodyPr/>
        <a:lstStyle/>
        <a:p>
          <a:endParaRPr lang="tr-TR"/>
        </a:p>
      </dgm:t>
    </dgm:pt>
    <dgm:pt modelId="{4E4B0D15-FFDE-4BB1-BAC3-CA084C7BA63A}" type="pres">
      <dgm:prSet presAssocID="{6D22131B-54C3-4632-8BBA-734BCE132D85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BB3A5C1-5D4C-4E9C-8947-BB6CC2533823}" type="pres">
      <dgm:prSet presAssocID="{6D22131B-54C3-4632-8BBA-734BCE132D85}" presName="negativeSpace" presStyleCnt="0"/>
      <dgm:spPr/>
    </dgm:pt>
    <dgm:pt modelId="{77C3ACE7-55A1-4759-B8F2-5E9B6EFEFE86}" type="pres">
      <dgm:prSet presAssocID="{6D22131B-54C3-4632-8BBA-734BCE132D85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6F8F075-2467-4AC9-AA77-714FAA81CC1B}" type="pres">
      <dgm:prSet presAssocID="{34998780-27A4-47CD-BF8A-DC08DDF3DBA1}" presName="spaceBetweenRectangles" presStyleCnt="0"/>
      <dgm:spPr/>
    </dgm:pt>
    <dgm:pt modelId="{31899774-8247-4179-BBAC-96ECDF4145A6}" type="pres">
      <dgm:prSet presAssocID="{73D866DD-479A-4F77-BE90-2253ADE17DC6}" presName="parentLin" presStyleCnt="0"/>
      <dgm:spPr/>
    </dgm:pt>
    <dgm:pt modelId="{858AEE34-8D39-4D92-9C5C-E05C18B08AE1}" type="pres">
      <dgm:prSet presAssocID="{73D866DD-479A-4F77-BE90-2253ADE17DC6}" presName="parentLeftMargin" presStyleLbl="node1" presStyleIdx="0" presStyleCnt="5"/>
      <dgm:spPr/>
      <dgm:t>
        <a:bodyPr/>
        <a:lstStyle/>
        <a:p>
          <a:endParaRPr lang="tr-TR"/>
        </a:p>
      </dgm:t>
    </dgm:pt>
    <dgm:pt modelId="{CEB3FF8A-D8FC-45F8-8DE4-6F13FF04F9A0}" type="pres">
      <dgm:prSet presAssocID="{73D866DD-479A-4F77-BE90-2253ADE17DC6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2249662-9B03-4F6D-B1C2-836069D04F2F}" type="pres">
      <dgm:prSet presAssocID="{73D866DD-479A-4F77-BE90-2253ADE17DC6}" presName="negativeSpace" presStyleCnt="0"/>
      <dgm:spPr/>
    </dgm:pt>
    <dgm:pt modelId="{AFF6690A-5C13-4930-87C1-2304EDE04489}" type="pres">
      <dgm:prSet presAssocID="{73D866DD-479A-4F77-BE90-2253ADE17DC6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0B55616-56D7-4042-A247-DFD5720EB066}" type="pres">
      <dgm:prSet presAssocID="{59CE48D8-62F4-4516-8EEC-3143FD8E7FEC}" presName="spaceBetweenRectangles" presStyleCnt="0"/>
      <dgm:spPr/>
    </dgm:pt>
    <dgm:pt modelId="{DB3C60C9-7156-4770-90C2-B51A40A3C847}" type="pres">
      <dgm:prSet presAssocID="{F47A2BD4-FA09-4C73-AA1C-EFBF61216BD9}" presName="parentLin" presStyleCnt="0"/>
      <dgm:spPr/>
    </dgm:pt>
    <dgm:pt modelId="{46801ABE-A3D5-44E6-88DE-4D8F684B767D}" type="pres">
      <dgm:prSet presAssocID="{F47A2BD4-FA09-4C73-AA1C-EFBF61216BD9}" presName="parentLeftMargin" presStyleLbl="node1" presStyleIdx="1" presStyleCnt="5"/>
      <dgm:spPr/>
      <dgm:t>
        <a:bodyPr/>
        <a:lstStyle/>
        <a:p>
          <a:endParaRPr lang="tr-TR"/>
        </a:p>
      </dgm:t>
    </dgm:pt>
    <dgm:pt modelId="{FE6A0BA8-F33E-4062-A7FE-71071A50A520}" type="pres">
      <dgm:prSet presAssocID="{F47A2BD4-FA09-4C73-AA1C-EFBF61216BD9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DE74E6C-A1CB-4F1F-B2EA-D2BB20AD0EF9}" type="pres">
      <dgm:prSet presAssocID="{F47A2BD4-FA09-4C73-AA1C-EFBF61216BD9}" presName="negativeSpace" presStyleCnt="0"/>
      <dgm:spPr/>
    </dgm:pt>
    <dgm:pt modelId="{E1FEEA10-904F-4B83-8BAF-FBAE5F6D1F4B}" type="pres">
      <dgm:prSet presAssocID="{F47A2BD4-FA09-4C73-AA1C-EFBF61216BD9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F254096-5955-4880-AFFB-EC91DEA731CF}" type="pres">
      <dgm:prSet presAssocID="{740A74CE-E8FB-41B1-A5D8-055B175FEC77}" presName="spaceBetweenRectangles" presStyleCnt="0"/>
      <dgm:spPr/>
    </dgm:pt>
    <dgm:pt modelId="{CC4B0795-07C9-4992-8285-257345592275}" type="pres">
      <dgm:prSet presAssocID="{6112145F-F08F-41D3-B4A6-A1F24B5ECB79}" presName="parentLin" presStyleCnt="0"/>
      <dgm:spPr/>
    </dgm:pt>
    <dgm:pt modelId="{381353B6-B9E8-46E3-B687-2ADE9F22DE0D}" type="pres">
      <dgm:prSet presAssocID="{6112145F-F08F-41D3-B4A6-A1F24B5ECB79}" presName="parentLeftMargin" presStyleLbl="node1" presStyleIdx="2" presStyleCnt="5"/>
      <dgm:spPr/>
      <dgm:t>
        <a:bodyPr/>
        <a:lstStyle/>
        <a:p>
          <a:endParaRPr lang="tr-TR"/>
        </a:p>
      </dgm:t>
    </dgm:pt>
    <dgm:pt modelId="{28E89321-2CE8-460A-BF88-BCDA1E40B534}" type="pres">
      <dgm:prSet presAssocID="{6112145F-F08F-41D3-B4A6-A1F24B5ECB79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359D2E2-2D2B-442D-9085-7D3B20AD944B}" type="pres">
      <dgm:prSet presAssocID="{6112145F-F08F-41D3-B4A6-A1F24B5ECB79}" presName="negativeSpace" presStyleCnt="0"/>
      <dgm:spPr/>
    </dgm:pt>
    <dgm:pt modelId="{6FD1896D-C5D8-4E6D-9AB1-E90638C1DA0E}" type="pres">
      <dgm:prSet presAssocID="{6112145F-F08F-41D3-B4A6-A1F24B5ECB79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2D41F14-8ADD-4EF1-A885-D70D457BD17D}" type="pres">
      <dgm:prSet presAssocID="{5DE660D8-7C5B-401F-BA52-64BA6CA60FAE}" presName="spaceBetweenRectangles" presStyleCnt="0"/>
      <dgm:spPr/>
    </dgm:pt>
    <dgm:pt modelId="{56A633F7-B4CE-449E-9823-776A59F68FBB}" type="pres">
      <dgm:prSet presAssocID="{C60FF32F-238D-467B-A276-90A9AB22FB69}" presName="parentLin" presStyleCnt="0"/>
      <dgm:spPr/>
    </dgm:pt>
    <dgm:pt modelId="{FE948152-0C47-4A07-B217-F31C446634A3}" type="pres">
      <dgm:prSet presAssocID="{C60FF32F-238D-467B-A276-90A9AB22FB69}" presName="parentLeftMargin" presStyleLbl="node1" presStyleIdx="3" presStyleCnt="5"/>
      <dgm:spPr/>
      <dgm:t>
        <a:bodyPr/>
        <a:lstStyle/>
        <a:p>
          <a:endParaRPr lang="tr-TR"/>
        </a:p>
      </dgm:t>
    </dgm:pt>
    <dgm:pt modelId="{EBCAC442-6E09-4C52-B0EE-261B117F26F6}" type="pres">
      <dgm:prSet presAssocID="{C60FF32F-238D-467B-A276-90A9AB22FB69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B276386-56A8-4A5F-ADF3-C62885E743BB}" type="pres">
      <dgm:prSet presAssocID="{C60FF32F-238D-467B-A276-90A9AB22FB69}" presName="negativeSpace" presStyleCnt="0"/>
      <dgm:spPr/>
    </dgm:pt>
    <dgm:pt modelId="{6C9E5DAF-CA80-42CC-9A11-FE0CAC4A5720}" type="pres">
      <dgm:prSet presAssocID="{C60FF32F-238D-467B-A276-90A9AB22FB69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C416A4B0-5803-4828-B99D-EF4C8B340BB8}" type="presOf" srcId="{ED54377B-4036-4626-9832-7080DF88F07C}" destId="{E1FEEA10-904F-4B83-8BAF-FBAE5F6D1F4B}" srcOrd="0" destOrd="0" presId="urn:microsoft.com/office/officeart/2005/8/layout/list1"/>
    <dgm:cxn modelId="{62A31C13-9ED0-4F0E-99E9-1BDFF74C895E}" srcId="{F47A2BD4-FA09-4C73-AA1C-EFBF61216BD9}" destId="{ED54377B-4036-4626-9832-7080DF88F07C}" srcOrd="0" destOrd="0" parTransId="{6FF58E1C-1EA9-4BCE-9D20-74B609A9895C}" sibTransId="{300898B9-7656-4BD4-920B-C9CBE583A216}"/>
    <dgm:cxn modelId="{621A9157-5393-4A7C-9281-CF37EDF575A7}" srcId="{183F3B40-B761-40D2-8B57-DC5D058A6502}" destId="{F47A2BD4-FA09-4C73-AA1C-EFBF61216BD9}" srcOrd="2" destOrd="0" parTransId="{7BB54535-A65F-42E6-AB88-9BE283DD83B9}" sibTransId="{740A74CE-E8FB-41B1-A5D8-055B175FEC77}"/>
    <dgm:cxn modelId="{0E1FED86-8592-4E35-8E5D-036255A5352F}" srcId="{6112145F-F08F-41D3-B4A6-A1F24B5ECB79}" destId="{DE238CCF-8527-4FAD-98F5-34859A20C524}" srcOrd="0" destOrd="0" parTransId="{7F0FF652-ADFD-4088-8837-51E0389A51ED}" sibTransId="{D8C9FE80-5FAF-46C7-B05C-ACBFCB487A83}"/>
    <dgm:cxn modelId="{29B93AA9-6B3E-4398-A193-37EFEF60BCC4}" type="presOf" srcId="{F47A2BD4-FA09-4C73-AA1C-EFBF61216BD9}" destId="{FE6A0BA8-F33E-4062-A7FE-71071A50A520}" srcOrd="1" destOrd="0" presId="urn:microsoft.com/office/officeart/2005/8/layout/list1"/>
    <dgm:cxn modelId="{9F20D4B1-28FB-48D5-92C1-45B992C477D8}" srcId="{73D866DD-479A-4F77-BE90-2253ADE17DC6}" destId="{52077F3F-D3A0-44DD-85C3-DBD2774F5B99}" srcOrd="0" destOrd="0" parTransId="{0E0A11B4-CEF5-4C16-A1B3-D83D6784634B}" sibTransId="{F19F949C-62B8-422D-A2D4-3163FA96B8C8}"/>
    <dgm:cxn modelId="{33B3A00B-1F33-48A4-9744-34BF4E6C5C68}" type="presOf" srcId="{C60FF32F-238D-467B-A276-90A9AB22FB69}" destId="{FE948152-0C47-4A07-B217-F31C446634A3}" srcOrd="0" destOrd="0" presId="urn:microsoft.com/office/officeart/2005/8/layout/list1"/>
    <dgm:cxn modelId="{AC5EA875-29DB-4C68-A059-7C5134162A48}" type="presOf" srcId="{AE97C8E8-F3BA-4C28-B71C-053391073D5E}" destId="{77C3ACE7-55A1-4759-B8F2-5E9B6EFEFE86}" srcOrd="0" destOrd="0" presId="urn:microsoft.com/office/officeart/2005/8/layout/list1"/>
    <dgm:cxn modelId="{3163A5F4-02DE-4067-B945-9DFCD4886D94}" type="presOf" srcId="{52077F3F-D3A0-44DD-85C3-DBD2774F5B99}" destId="{AFF6690A-5C13-4930-87C1-2304EDE04489}" srcOrd="0" destOrd="0" presId="urn:microsoft.com/office/officeart/2005/8/layout/list1"/>
    <dgm:cxn modelId="{BDE9EF20-42E6-4E5C-9E61-E28F6B888CFB}" type="presOf" srcId="{6112145F-F08F-41D3-B4A6-A1F24B5ECB79}" destId="{28E89321-2CE8-460A-BF88-BCDA1E40B534}" srcOrd="1" destOrd="0" presId="urn:microsoft.com/office/officeart/2005/8/layout/list1"/>
    <dgm:cxn modelId="{1BB69F9A-ADA6-4671-94F9-A88F7340B0AE}" type="presOf" srcId="{183F3B40-B761-40D2-8B57-DC5D058A6502}" destId="{A34DDC7D-985F-4342-B68C-973C54E9CA47}" srcOrd="0" destOrd="0" presId="urn:microsoft.com/office/officeart/2005/8/layout/list1"/>
    <dgm:cxn modelId="{44BB4B72-E80F-4C0F-B354-0937276D4D11}" srcId="{183F3B40-B761-40D2-8B57-DC5D058A6502}" destId="{C60FF32F-238D-467B-A276-90A9AB22FB69}" srcOrd="4" destOrd="0" parTransId="{42316C77-2526-4FF6-AA3E-C223F61E0175}" sibTransId="{93F6C1D9-320B-4FAA-B297-971D10799878}"/>
    <dgm:cxn modelId="{49DD629E-9021-45F3-9501-E321D0DF6476}" type="presOf" srcId="{DE238CCF-8527-4FAD-98F5-34859A20C524}" destId="{6FD1896D-C5D8-4E6D-9AB1-E90638C1DA0E}" srcOrd="0" destOrd="0" presId="urn:microsoft.com/office/officeart/2005/8/layout/list1"/>
    <dgm:cxn modelId="{4D53746B-3D7E-497B-B036-6B2CAD0C8B4D}" srcId="{6D22131B-54C3-4632-8BBA-734BCE132D85}" destId="{AE97C8E8-F3BA-4C28-B71C-053391073D5E}" srcOrd="0" destOrd="0" parTransId="{F748B553-B1D0-472E-8580-4601044674C0}" sibTransId="{3C222DBE-BCB9-49AE-9069-0286ACBEC44A}"/>
    <dgm:cxn modelId="{FBEFAB50-AF46-4038-BB0E-16FF2653130E}" type="presOf" srcId="{6112145F-F08F-41D3-B4A6-A1F24B5ECB79}" destId="{381353B6-B9E8-46E3-B687-2ADE9F22DE0D}" srcOrd="0" destOrd="0" presId="urn:microsoft.com/office/officeart/2005/8/layout/list1"/>
    <dgm:cxn modelId="{DEA8B822-379D-4A4B-8C62-438C2D782B1D}" type="presOf" srcId="{6D22131B-54C3-4632-8BBA-734BCE132D85}" destId="{4E4B0D15-FFDE-4BB1-BAC3-CA084C7BA63A}" srcOrd="1" destOrd="0" presId="urn:microsoft.com/office/officeart/2005/8/layout/list1"/>
    <dgm:cxn modelId="{3684B889-EBF1-4A5A-BC3C-7DFE39127F6C}" srcId="{183F3B40-B761-40D2-8B57-DC5D058A6502}" destId="{6D22131B-54C3-4632-8BBA-734BCE132D85}" srcOrd="0" destOrd="0" parTransId="{291CFF85-FEBE-4C86-A4CE-A0FD3F5AEFB4}" sibTransId="{34998780-27A4-47CD-BF8A-DC08DDF3DBA1}"/>
    <dgm:cxn modelId="{ACC5631B-17B8-467B-B19B-0FE8F4F9011A}" type="presOf" srcId="{C60FF32F-238D-467B-A276-90A9AB22FB69}" destId="{EBCAC442-6E09-4C52-B0EE-261B117F26F6}" srcOrd="1" destOrd="0" presId="urn:microsoft.com/office/officeart/2005/8/layout/list1"/>
    <dgm:cxn modelId="{F38DAB27-3A37-4F65-8A36-D77BAB1C6550}" srcId="{183F3B40-B761-40D2-8B57-DC5D058A6502}" destId="{73D866DD-479A-4F77-BE90-2253ADE17DC6}" srcOrd="1" destOrd="0" parTransId="{D1AAF03B-F18A-4354-AFCA-FB821F91F5F8}" sibTransId="{59CE48D8-62F4-4516-8EEC-3143FD8E7FEC}"/>
    <dgm:cxn modelId="{227CA14E-23F5-4DDF-8135-2D1A16E06A29}" type="presOf" srcId="{6827D6B7-11F0-4822-BDBF-DF366D033805}" destId="{6C9E5DAF-CA80-42CC-9A11-FE0CAC4A5720}" srcOrd="0" destOrd="0" presId="urn:microsoft.com/office/officeart/2005/8/layout/list1"/>
    <dgm:cxn modelId="{D5BF19B6-4E27-4B79-AE2A-25D8D8972F50}" type="presOf" srcId="{73D866DD-479A-4F77-BE90-2253ADE17DC6}" destId="{858AEE34-8D39-4D92-9C5C-E05C18B08AE1}" srcOrd="0" destOrd="0" presId="urn:microsoft.com/office/officeart/2005/8/layout/list1"/>
    <dgm:cxn modelId="{0E00C01C-3BDD-4F15-9615-1833839D9362}" type="presOf" srcId="{F47A2BD4-FA09-4C73-AA1C-EFBF61216BD9}" destId="{46801ABE-A3D5-44E6-88DE-4D8F684B767D}" srcOrd="0" destOrd="0" presId="urn:microsoft.com/office/officeart/2005/8/layout/list1"/>
    <dgm:cxn modelId="{44FCA031-3F73-4946-9466-E534AD36D940}" srcId="{183F3B40-B761-40D2-8B57-DC5D058A6502}" destId="{6112145F-F08F-41D3-B4A6-A1F24B5ECB79}" srcOrd="3" destOrd="0" parTransId="{949962D8-1893-4A72-A51B-2ECD635FAE69}" sibTransId="{5DE660D8-7C5B-401F-BA52-64BA6CA60FAE}"/>
    <dgm:cxn modelId="{8AC95BCD-5D31-4ECD-8620-E5DC1A076C30}" type="presOf" srcId="{6D22131B-54C3-4632-8BBA-734BCE132D85}" destId="{4AC8ED00-3642-41B2-BF46-AD323CA2E522}" srcOrd="0" destOrd="0" presId="urn:microsoft.com/office/officeart/2005/8/layout/list1"/>
    <dgm:cxn modelId="{AED7327D-66E9-4FC8-8AF4-09E31617571D}" type="presOf" srcId="{73D866DD-479A-4F77-BE90-2253ADE17DC6}" destId="{CEB3FF8A-D8FC-45F8-8DE4-6F13FF04F9A0}" srcOrd="1" destOrd="0" presId="urn:microsoft.com/office/officeart/2005/8/layout/list1"/>
    <dgm:cxn modelId="{1EC1E9A1-8FAE-482F-B041-84C3E3F009DF}" srcId="{C60FF32F-238D-467B-A276-90A9AB22FB69}" destId="{6827D6B7-11F0-4822-BDBF-DF366D033805}" srcOrd="0" destOrd="0" parTransId="{FD93373A-ACD1-4894-B952-7D24D7B3580D}" sibTransId="{A9DBE245-997F-4FD6-94D8-223624484317}"/>
    <dgm:cxn modelId="{B32E2842-1ACA-4CE7-8804-B233A3DE9311}" type="presParOf" srcId="{A34DDC7D-985F-4342-B68C-973C54E9CA47}" destId="{6CAC100F-429E-4419-A28C-AD3335369468}" srcOrd="0" destOrd="0" presId="urn:microsoft.com/office/officeart/2005/8/layout/list1"/>
    <dgm:cxn modelId="{322E7269-373C-47AF-B24E-64DE3B02AA75}" type="presParOf" srcId="{6CAC100F-429E-4419-A28C-AD3335369468}" destId="{4AC8ED00-3642-41B2-BF46-AD323CA2E522}" srcOrd="0" destOrd="0" presId="urn:microsoft.com/office/officeart/2005/8/layout/list1"/>
    <dgm:cxn modelId="{93BE6A8B-296D-4CF8-89B8-E50C978E53D5}" type="presParOf" srcId="{6CAC100F-429E-4419-A28C-AD3335369468}" destId="{4E4B0D15-FFDE-4BB1-BAC3-CA084C7BA63A}" srcOrd="1" destOrd="0" presId="urn:microsoft.com/office/officeart/2005/8/layout/list1"/>
    <dgm:cxn modelId="{F141583E-D659-4A2D-853A-735AF5AA36BC}" type="presParOf" srcId="{A34DDC7D-985F-4342-B68C-973C54E9CA47}" destId="{8BB3A5C1-5D4C-4E9C-8947-BB6CC2533823}" srcOrd="1" destOrd="0" presId="urn:microsoft.com/office/officeart/2005/8/layout/list1"/>
    <dgm:cxn modelId="{CC3A9F28-A849-452A-92E8-48B3AD990B98}" type="presParOf" srcId="{A34DDC7D-985F-4342-B68C-973C54E9CA47}" destId="{77C3ACE7-55A1-4759-B8F2-5E9B6EFEFE86}" srcOrd="2" destOrd="0" presId="urn:microsoft.com/office/officeart/2005/8/layout/list1"/>
    <dgm:cxn modelId="{C5808FCE-EA43-4AC1-A354-2FE17FBB33A1}" type="presParOf" srcId="{A34DDC7D-985F-4342-B68C-973C54E9CA47}" destId="{06F8F075-2467-4AC9-AA77-714FAA81CC1B}" srcOrd="3" destOrd="0" presId="urn:microsoft.com/office/officeart/2005/8/layout/list1"/>
    <dgm:cxn modelId="{62596506-F6D4-44C7-BCC3-FF7441156BAA}" type="presParOf" srcId="{A34DDC7D-985F-4342-B68C-973C54E9CA47}" destId="{31899774-8247-4179-BBAC-96ECDF4145A6}" srcOrd="4" destOrd="0" presId="urn:microsoft.com/office/officeart/2005/8/layout/list1"/>
    <dgm:cxn modelId="{A1AFC46D-9093-42F0-AF72-898BB1957A97}" type="presParOf" srcId="{31899774-8247-4179-BBAC-96ECDF4145A6}" destId="{858AEE34-8D39-4D92-9C5C-E05C18B08AE1}" srcOrd="0" destOrd="0" presId="urn:microsoft.com/office/officeart/2005/8/layout/list1"/>
    <dgm:cxn modelId="{B73F731F-641F-4EE4-B3B8-37B25658C6D8}" type="presParOf" srcId="{31899774-8247-4179-BBAC-96ECDF4145A6}" destId="{CEB3FF8A-D8FC-45F8-8DE4-6F13FF04F9A0}" srcOrd="1" destOrd="0" presId="urn:microsoft.com/office/officeart/2005/8/layout/list1"/>
    <dgm:cxn modelId="{B063F9E3-BC6D-47AA-B2F1-0E27EA31C685}" type="presParOf" srcId="{A34DDC7D-985F-4342-B68C-973C54E9CA47}" destId="{32249662-9B03-4F6D-B1C2-836069D04F2F}" srcOrd="5" destOrd="0" presId="urn:microsoft.com/office/officeart/2005/8/layout/list1"/>
    <dgm:cxn modelId="{4F250715-798C-4523-B2D3-E8DAB2C7048B}" type="presParOf" srcId="{A34DDC7D-985F-4342-B68C-973C54E9CA47}" destId="{AFF6690A-5C13-4930-87C1-2304EDE04489}" srcOrd="6" destOrd="0" presId="urn:microsoft.com/office/officeart/2005/8/layout/list1"/>
    <dgm:cxn modelId="{53DBE5C5-CA4C-48AA-BB55-75531101DF64}" type="presParOf" srcId="{A34DDC7D-985F-4342-B68C-973C54E9CA47}" destId="{00B55616-56D7-4042-A247-DFD5720EB066}" srcOrd="7" destOrd="0" presId="urn:microsoft.com/office/officeart/2005/8/layout/list1"/>
    <dgm:cxn modelId="{6E7D52EC-367F-4678-97AD-46CCF246B0FC}" type="presParOf" srcId="{A34DDC7D-985F-4342-B68C-973C54E9CA47}" destId="{DB3C60C9-7156-4770-90C2-B51A40A3C847}" srcOrd="8" destOrd="0" presId="urn:microsoft.com/office/officeart/2005/8/layout/list1"/>
    <dgm:cxn modelId="{59C4102F-C1D1-4D06-9D55-69EEDC470588}" type="presParOf" srcId="{DB3C60C9-7156-4770-90C2-B51A40A3C847}" destId="{46801ABE-A3D5-44E6-88DE-4D8F684B767D}" srcOrd="0" destOrd="0" presId="urn:microsoft.com/office/officeart/2005/8/layout/list1"/>
    <dgm:cxn modelId="{65AE925A-651D-4D70-9246-ADD99530E0B6}" type="presParOf" srcId="{DB3C60C9-7156-4770-90C2-B51A40A3C847}" destId="{FE6A0BA8-F33E-4062-A7FE-71071A50A520}" srcOrd="1" destOrd="0" presId="urn:microsoft.com/office/officeart/2005/8/layout/list1"/>
    <dgm:cxn modelId="{4720AF45-A0BF-473B-B4C2-292FECBDEA0A}" type="presParOf" srcId="{A34DDC7D-985F-4342-B68C-973C54E9CA47}" destId="{FDE74E6C-A1CB-4F1F-B2EA-D2BB20AD0EF9}" srcOrd="9" destOrd="0" presId="urn:microsoft.com/office/officeart/2005/8/layout/list1"/>
    <dgm:cxn modelId="{5532E69F-2819-4AD2-A29B-AD978EEB7CDA}" type="presParOf" srcId="{A34DDC7D-985F-4342-B68C-973C54E9CA47}" destId="{E1FEEA10-904F-4B83-8BAF-FBAE5F6D1F4B}" srcOrd="10" destOrd="0" presId="urn:microsoft.com/office/officeart/2005/8/layout/list1"/>
    <dgm:cxn modelId="{785E4776-DF00-45BA-9358-DC9A130B4B4D}" type="presParOf" srcId="{A34DDC7D-985F-4342-B68C-973C54E9CA47}" destId="{3F254096-5955-4880-AFFB-EC91DEA731CF}" srcOrd="11" destOrd="0" presId="urn:microsoft.com/office/officeart/2005/8/layout/list1"/>
    <dgm:cxn modelId="{CE40163B-8535-43FD-A217-5D6C0001ED3B}" type="presParOf" srcId="{A34DDC7D-985F-4342-B68C-973C54E9CA47}" destId="{CC4B0795-07C9-4992-8285-257345592275}" srcOrd="12" destOrd="0" presId="urn:microsoft.com/office/officeart/2005/8/layout/list1"/>
    <dgm:cxn modelId="{0E3F2F1D-66C5-4B4F-885C-801571A397C5}" type="presParOf" srcId="{CC4B0795-07C9-4992-8285-257345592275}" destId="{381353B6-B9E8-46E3-B687-2ADE9F22DE0D}" srcOrd="0" destOrd="0" presId="urn:microsoft.com/office/officeart/2005/8/layout/list1"/>
    <dgm:cxn modelId="{2FE8DC28-932E-4890-95EA-007F191E76C4}" type="presParOf" srcId="{CC4B0795-07C9-4992-8285-257345592275}" destId="{28E89321-2CE8-460A-BF88-BCDA1E40B534}" srcOrd="1" destOrd="0" presId="urn:microsoft.com/office/officeart/2005/8/layout/list1"/>
    <dgm:cxn modelId="{D6C86935-0877-4622-9BB3-E7527BEC1A8F}" type="presParOf" srcId="{A34DDC7D-985F-4342-B68C-973C54E9CA47}" destId="{E359D2E2-2D2B-442D-9085-7D3B20AD944B}" srcOrd="13" destOrd="0" presId="urn:microsoft.com/office/officeart/2005/8/layout/list1"/>
    <dgm:cxn modelId="{03ACF4B0-B579-4AAA-AD82-B7D48C1DC891}" type="presParOf" srcId="{A34DDC7D-985F-4342-B68C-973C54E9CA47}" destId="{6FD1896D-C5D8-4E6D-9AB1-E90638C1DA0E}" srcOrd="14" destOrd="0" presId="urn:microsoft.com/office/officeart/2005/8/layout/list1"/>
    <dgm:cxn modelId="{411E1E8A-E56E-4D49-8994-8FA847F3293F}" type="presParOf" srcId="{A34DDC7D-985F-4342-B68C-973C54E9CA47}" destId="{92D41F14-8ADD-4EF1-A885-D70D457BD17D}" srcOrd="15" destOrd="0" presId="urn:microsoft.com/office/officeart/2005/8/layout/list1"/>
    <dgm:cxn modelId="{F1E4A775-69FD-4490-B03D-AD1E1B9361F2}" type="presParOf" srcId="{A34DDC7D-985F-4342-B68C-973C54E9CA47}" destId="{56A633F7-B4CE-449E-9823-776A59F68FBB}" srcOrd="16" destOrd="0" presId="urn:microsoft.com/office/officeart/2005/8/layout/list1"/>
    <dgm:cxn modelId="{56407D77-7EC5-42EE-B231-23AF73B11FBC}" type="presParOf" srcId="{56A633F7-B4CE-449E-9823-776A59F68FBB}" destId="{FE948152-0C47-4A07-B217-F31C446634A3}" srcOrd="0" destOrd="0" presId="urn:microsoft.com/office/officeart/2005/8/layout/list1"/>
    <dgm:cxn modelId="{323533EA-20F6-4495-B658-6738BA560ABE}" type="presParOf" srcId="{56A633F7-B4CE-449E-9823-776A59F68FBB}" destId="{EBCAC442-6E09-4C52-B0EE-261B117F26F6}" srcOrd="1" destOrd="0" presId="urn:microsoft.com/office/officeart/2005/8/layout/list1"/>
    <dgm:cxn modelId="{28A71CA7-5095-4E64-9DCA-F5C1AEB65F2D}" type="presParOf" srcId="{A34DDC7D-985F-4342-B68C-973C54E9CA47}" destId="{1B276386-56A8-4A5F-ADF3-C62885E743BB}" srcOrd="17" destOrd="0" presId="urn:microsoft.com/office/officeart/2005/8/layout/list1"/>
    <dgm:cxn modelId="{4CB1CA15-1B8E-4A97-B5A5-388744386E01}" type="presParOf" srcId="{A34DDC7D-985F-4342-B68C-973C54E9CA47}" destId="{6C9E5DAF-CA80-42CC-9A11-FE0CAC4A5720}" srcOrd="18" destOrd="0" presId="urn:microsoft.com/office/officeart/2005/8/layout/list1"/>
  </dgm:cxnLst>
  <dgm:bg/>
  <dgm:whole/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D93FC6BE-618A-4C9E-B5E7-19C1F7AB3C5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A31DD836-0F2B-476D-B7FA-6A54873D2001}">
      <dgm:prSet phldrT="[Metin]"/>
      <dgm:spPr>
        <a:solidFill>
          <a:schemeClr val="tx1"/>
        </a:solidFill>
      </dgm:spPr>
      <dgm:t>
        <a:bodyPr/>
        <a:lstStyle/>
        <a:p>
          <a:r>
            <a:rPr lang="tr-TR" dirty="0" smtClean="0"/>
            <a:t>Tutumlu </a:t>
          </a:r>
          <a:r>
            <a:rPr lang="tr-TR" dirty="0" err="1" smtClean="0"/>
            <a:t>genotip</a:t>
          </a:r>
          <a:r>
            <a:rPr lang="tr-TR" dirty="0" smtClean="0"/>
            <a:t> </a:t>
          </a:r>
          <a:r>
            <a:rPr lang="tr-TR" dirty="0" err="1" smtClean="0"/>
            <a:t>uyarlanımı</a:t>
          </a:r>
          <a:endParaRPr lang="tr-TR" dirty="0"/>
        </a:p>
      </dgm:t>
    </dgm:pt>
    <dgm:pt modelId="{51A0BF8C-0284-48AB-8DA7-33BEF7BCC6A8}" type="parTrans" cxnId="{81FFB18E-D929-4F58-B9F4-458400D376EC}">
      <dgm:prSet/>
      <dgm:spPr/>
      <dgm:t>
        <a:bodyPr/>
        <a:lstStyle/>
        <a:p>
          <a:endParaRPr lang="tr-TR"/>
        </a:p>
      </dgm:t>
    </dgm:pt>
    <dgm:pt modelId="{5A768A7B-C6E5-4E84-9392-FF6CB54F458F}" type="sibTrans" cxnId="{81FFB18E-D929-4F58-B9F4-458400D376EC}">
      <dgm:prSet/>
      <dgm:spPr/>
      <dgm:t>
        <a:bodyPr/>
        <a:lstStyle/>
        <a:p>
          <a:endParaRPr lang="tr-TR"/>
        </a:p>
      </dgm:t>
    </dgm:pt>
    <dgm:pt modelId="{96E0B530-C3CA-40BA-B9F4-D001D3AD56D7}">
      <dgm:prSet phldrT="[Metin]"/>
      <dgm:spPr>
        <a:solidFill>
          <a:schemeClr val="tx1"/>
        </a:solidFill>
      </dgm:spPr>
      <dgm:t>
        <a:bodyPr/>
        <a:lstStyle/>
        <a:p>
          <a:r>
            <a:rPr lang="tr-TR" dirty="0" smtClean="0"/>
            <a:t>Avcılardan kurtuluşa </a:t>
          </a:r>
          <a:r>
            <a:rPr lang="tr-TR" dirty="0" err="1" smtClean="0"/>
            <a:t>uyarlanım</a:t>
          </a:r>
          <a:endParaRPr lang="tr-TR" dirty="0"/>
        </a:p>
      </dgm:t>
    </dgm:pt>
    <dgm:pt modelId="{6CA25C9B-4159-4919-9B56-CE60955E5307}" type="parTrans" cxnId="{4CB697AC-69E8-4219-B551-C01DB9C0C26D}">
      <dgm:prSet/>
      <dgm:spPr/>
      <dgm:t>
        <a:bodyPr/>
        <a:lstStyle/>
        <a:p>
          <a:endParaRPr lang="tr-TR"/>
        </a:p>
      </dgm:t>
    </dgm:pt>
    <dgm:pt modelId="{3C370165-BE53-4AFD-8FC9-65ABCA567B3E}" type="sibTrans" cxnId="{4CB697AC-69E8-4219-B551-C01DB9C0C26D}">
      <dgm:prSet/>
      <dgm:spPr/>
      <dgm:t>
        <a:bodyPr/>
        <a:lstStyle/>
        <a:p>
          <a:endParaRPr lang="tr-TR"/>
        </a:p>
      </dgm:t>
    </dgm:pt>
    <dgm:pt modelId="{BA02CB89-71C0-474A-B4E4-A88F8B9B1F16}">
      <dgm:prSet phldrT="[Metin]"/>
      <dgm:spPr>
        <a:solidFill>
          <a:schemeClr val="tx1"/>
        </a:solidFill>
      </dgm:spPr>
      <dgm:t>
        <a:bodyPr/>
        <a:lstStyle/>
        <a:p>
          <a:r>
            <a:rPr lang="tr-TR" dirty="0" smtClean="0"/>
            <a:t>Göçler nedeni ile genetik sürüklenme</a:t>
          </a:r>
          <a:endParaRPr lang="tr-TR" dirty="0"/>
        </a:p>
      </dgm:t>
    </dgm:pt>
    <dgm:pt modelId="{DDF6AC1A-1D4C-4AEE-93D4-1EBB92FAD779}" type="parTrans" cxnId="{D9B5D11D-54BE-4200-9B4E-D8E939EFACE1}">
      <dgm:prSet/>
      <dgm:spPr/>
      <dgm:t>
        <a:bodyPr/>
        <a:lstStyle/>
        <a:p>
          <a:endParaRPr lang="tr-TR"/>
        </a:p>
      </dgm:t>
    </dgm:pt>
    <dgm:pt modelId="{4D92C2E8-ADFA-4203-8C01-C2F680486601}" type="sibTrans" cxnId="{D9B5D11D-54BE-4200-9B4E-D8E939EFACE1}">
      <dgm:prSet/>
      <dgm:spPr/>
      <dgm:t>
        <a:bodyPr/>
        <a:lstStyle/>
        <a:p>
          <a:endParaRPr lang="tr-TR"/>
        </a:p>
      </dgm:t>
    </dgm:pt>
    <dgm:pt modelId="{BF25E908-9EC5-4C77-AD54-41B651617782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Şiddetli kıtlık döngüselliği</a:t>
          </a:r>
          <a:endParaRPr lang="tr-TR" dirty="0"/>
        </a:p>
      </dgm:t>
    </dgm:pt>
    <dgm:pt modelId="{EB307EDC-E9EA-4C04-8AD0-7BAE170A4C47}" type="parTrans" cxnId="{CE4EA009-8398-4995-9634-9986B674F883}">
      <dgm:prSet/>
      <dgm:spPr/>
      <dgm:t>
        <a:bodyPr/>
        <a:lstStyle/>
        <a:p>
          <a:endParaRPr lang="tr-TR"/>
        </a:p>
      </dgm:t>
    </dgm:pt>
    <dgm:pt modelId="{506447B4-B8E7-47E8-A245-E7735026017E}" type="sibTrans" cxnId="{CE4EA009-8398-4995-9634-9986B674F883}">
      <dgm:prSet/>
      <dgm:spPr/>
      <dgm:t>
        <a:bodyPr/>
        <a:lstStyle/>
        <a:p>
          <a:endParaRPr lang="tr-TR"/>
        </a:p>
      </dgm:t>
    </dgm:pt>
    <dgm:pt modelId="{6F659979-37B6-452A-A586-3AADBDCDF6A7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Mevsimsellik (göçler, kış uykusu)</a:t>
          </a:r>
          <a:endParaRPr lang="tr-TR" dirty="0"/>
        </a:p>
      </dgm:t>
    </dgm:pt>
    <dgm:pt modelId="{00EB1FFF-72BA-40BE-80E3-8AA52F2558DB}" type="parTrans" cxnId="{60CC4463-361D-46E2-9289-7E02ADE17EE8}">
      <dgm:prSet/>
      <dgm:spPr/>
      <dgm:t>
        <a:bodyPr/>
        <a:lstStyle/>
        <a:p>
          <a:endParaRPr lang="tr-TR"/>
        </a:p>
      </dgm:t>
    </dgm:pt>
    <dgm:pt modelId="{DE5C4CD5-91E5-41F3-B23F-077BA729A68C}" type="sibTrans" cxnId="{60CC4463-361D-46E2-9289-7E02ADE17EE8}">
      <dgm:prSet/>
      <dgm:spPr/>
      <dgm:t>
        <a:bodyPr/>
        <a:lstStyle/>
        <a:p>
          <a:endParaRPr lang="tr-TR"/>
        </a:p>
      </dgm:t>
    </dgm:pt>
    <dgm:pt modelId="{F987845E-F8B3-4F65-846D-CA38304A6CA4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Kilo alımının üst sınırının yukarıya itilmesi</a:t>
          </a:r>
          <a:endParaRPr lang="tr-TR" dirty="0"/>
        </a:p>
      </dgm:t>
    </dgm:pt>
    <dgm:pt modelId="{0B8E8915-215A-4E5F-BB6B-515A1DE348FA}" type="parTrans" cxnId="{A74FA8A0-4F21-407D-BDD1-2C84373647E1}">
      <dgm:prSet/>
      <dgm:spPr/>
      <dgm:t>
        <a:bodyPr/>
        <a:lstStyle/>
        <a:p>
          <a:endParaRPr lang="tr-TR"/>
        </a:p>
      </dgm:t>
    </dgm:pt>
    <dgm:pt modelId="{C9AC5312-4150-4D88-B33D-E3A5981F64AA}" type="sibTrans" cxnId="{A74FA8A0-4F21-407D-BDD1-2C84373647E1}">
      <dgm:prSet/>
      <dgm:spPr/>
      <dgm:t>
        <a:bodyPr/>
        <a:lstStyle/>
        <a:p>
          <a:endParaRPr lang="tr-TR"/>
        </a:p>
      </dgm:t>
    </dgm:pt>
    <dgm:pt modelId="{12AC2EAD-9104-469F-868A-ADBF5061A7A6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Nüfus darboğazının getirdiği kurucu etkisi</a:t>
          </a:r>
          <a:endParaRPr lang="tr-TR" dirty="0"/>
        </a:p>
      </dgm:t>
    </dgm:pt>
    <dgm:pt modelId="{DE907B50-93A6-459F-A185-AE2582891400}" type="parTrans" cxnId="{1066CEFA-AF72-4D37-BF30-CBF8163D62DF}">
      <dgm:prSet/>
      <dgm:spPr/>
    </dgm:pt>
    <dgm:pt modelId="{6AC7B5DB-2897-4653-A2C0-DDCAB8CA4D09}" type="sibTrans" cxnId="{1066CEFA-AF72-4D37-BF30-CBF8163D62DF}">
      <dgm:prSet/>
      <dgm:spPr/>
    </dgm:pt>
    <dgm:pt modelId="{12728780-E995-4043-B1C8-0CFFFF5B3F8B}" type="pres">
      <dgm:prSet presAssocID="{D93FC6BE-618A-4C9E-B5E7-19C1F7AB3C5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3A430C4D-F1D6-4AA2-B751-2B1236984B2B}" type="pres">
      <dgm:prSet presAssocID="{A31DD836-0F2B-476D-B7FA-6A54873D2001}" presName="parentLin" presStyleCnt="0"/>
      <dgm:spPr/>
    </dgm:pt>
    <dgm:pt modelId="{508FE7DE-A759-4303-B745-B1FD9EB581D1}" type="pres">
      <dgm:prSet presAssocID="{A31DD836-0F2B-476D-B7FA-6A54873D2001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D9FFFAFD-EAD2-441D-8215-5606F4F02F87}" type="pres">
      <dgm:prSet presAssocID="{A31DD836-0F2B-476D-B7FA-6A54873D200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F24085A-4CD9-4A9F-867A-3252F5EE9674}" type="pres">
      <dgm:prSet presAssocID="{A31DD836-0F2B-476D-B7FA-6A54873D2001}" presName="negativeSpace" presStyleCnt="0"/>
      <dgm:spPr/>
    </dgm:pt>
    <dgm:pt modelId="{48C41171-4006-405D-9FFF-C30E80961841}" type="pres">
      <dgm:prSet presAssocID="{A31DD836-0F2B-476D-B7FA-6A54873D2001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4BCA0FD-E95A-4C12-8CA4-6782502D6BEF}" type="pres">
      <dgm:prSet presAssocID="{5A768A7B-C6E5-4E84-9392-FF6CB54F458F}" presName="spaceBetweenRectangles" presStyleCnt="0"/>
      <dgm:spPr/>
    </dgm:pt>
    <dgm:pt modelId="{63F34F7A-ECFC-4F9E-8CDA-2A049A5B4889}" type="pres">
      <dgm:prSet presAssocID="{96E0B530-C3CA-40BA-B9F4-D001D3AD56D7}" presName="parentLin" presStyleCnt="0"/>
      <dgm:spPr/>
    </dgm:pt>
    <dgm:pt modelId="{ED9E1F18-A2A3-4DE1-9822-CEFBFD3BA18F}" type="pres">
      <dgm:prSet presAssocID="{96E0B530-C3CA-40BA-B9F4-D001D3AD56D7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D105AEC5-142B-49A7-BCCA-0FC4F551A6CD}" type="pres">
      <dgm:prSet presAssocID="{96E0B530-C3CA-40BA-B9F4-D001D3AD56D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2D4055C-B85A-42BA-BCEB-B0E258E2EBB0}" type="pres">
      <dgm:prSet presAssocID="{96E0B530-C3CA-40BA-B9F4-D001D3AD56D7}" presName="negativeSpace" presStyleCnt="0"/>
      <dgm:spPr/>
    </dgm:pt>
    <dgm:pt modelId="{F81CABE5-D513-4FE5-8F97-E3E3AFC407CC}" type="pres">
      <dgm:prSet presAssocID="{96E0B530-C3CA-40BA-B9F4-D001D3AD56D7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C7F6168-3943-4F99-9D06-1C441085BA36}" type="pres">
      <dgm:prSet presAssocID="{3C370165-BE53-4AFD-8FC9-65ABCA567B3E}" presName="spaceBetweenRectangles" presStyleCnt="0"/>
      <dgm:spPr/>
    </dgm:pt>
    <dgm:pt modelId="{773C9AC7-A687-452F-9D11-39CF42D9F732}" type="pres">
      <dgm:prSet presAssocID="{BA02CB89-71C0-474A-B4E4-A88F8B9B1F16}" presName="parentLin" presStyleCnt="0"/>
      <dgm:spPr/>
    </dgm:pt>
    <dgm:pt modelId="{37B57FEA-B7AF-4DBB-9838-F1C834CC9B32}" type="pres">
      <dgm:prSet presAssocID="{BA02CB89-71C0-474A-B4E4-A88F8B9B1F16}" presName="parentLeftMargin" presStyleLbl="node1" presStyleIdx="1" presStyleCnt="3"/>
      <dgm:spPr/>
      <dgm:t>
        <a:bodyPr/>
        <a:lstStyle/>
        <a:p>
          <a:endParaRPr lang="tr-TR"/>
        </a:p>
      </dgm:t>
    </dgm:pt>
    <dgm:pt modelId="{D66101C6-AE5B-4A2A-B297-EF15FD4E03B8}" type="pres">
      <dgm:prSet presAssocID="{BA02CB89-71C0-474A-B4E4-A88F8B9B1F1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8F2F294-350E-46CC-86AC-889CB3BC8D7B}" type="pres">
      <dgm:prSet presAssocID="{BA02CB89-71C0-474A-B4E4-A88F8B9B1F16}" presName="negativeSpace" presStyleCnt="0"/>
      <dgm:spPr/>
    </dgm:pt>
    <dgm:pt modelId="{1F7FEAC1-6858-4DFD-8B8F-6B993F717349}" type="pres">
      <dgm:prSet presAssocID="{BA02CB89-71C0-474A-B4E4-A88F8B9B1F16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0CC4463-361D-46E2-9289-7E02ADE17EE8}" srcId="{A31DD836-0F2B-476D-B7FA-6A54873D2001}" destId="{6F659979-37B6-452A-A586-3AADBDCDF6A7}" srcOrd="1" destOrd="0" parTransId="{00EB1FFF-72BA-40BE-80E3-8AA52F2558DB}" sibTransId="{DE5C4CD5-91E5-41F3-B23F-077BA729A68C}"/>
    <dgm:cxn modelId="{7807D10B-3870-4F70-8DD8-C7236378A9CF}" type="presOf" srcId="{F987845E-F8B3-4F65-846D-CA38304A6CA4}" destId="{F81CABE5-D513-4FE5-8F97-E3E3AFC407CC}" srcOrd="0" destOrd="0" presId="urn:microsoft.com/office/officeart/2005/8/layout/list1"/>
    <dgm:cxn modelId="{63197902-3D76-4AB1-A399-579AF54A7332}" type="presOf" srcId="{BA02CB89-71C0-474A-B4E4-A88F8B9B1F16}" destId="{37B57FEA-B7AF-4DBB-9838-F1C834CC9B32}" srcOrd="0" destOrd="0" presId="urn:microsoft.com/office/officeart/2005/8/layout/list1"/>
    <dgm:cxn modelId="{04C0DFCD-95ED-474C-9907-EA0558EC4AFE}" type="presOf" srcId="{D93FC6BE-618A-4C9E-B5E7-19C1F7AB3C5A}" destId="{12728780-E995-4043-B1C8-0CFFFF5B3F8B}" srcOrd="0" destOrd="0" presId="urn:microsoft.com/office/officeart/2005/8/layout/list1"/>
    <dgm:cxn modelId="{1066CEFA-AF72-4D37-BF30-CBF8163D62DF}" srcId="{BA02CB89-71C0-474A-B4E4-A88F8B9B1F16}" destId="{12AC2EAD-9104-469F-868A-ADBF5061A7A6}" srcOrd="0" destOrd="0" parTransId="{DE907B50-93A6-459F-A185-AE2582891400}" sibTransId="{6AC7B5DB-2897-4653-A2C0-DDCAB8CA4D09}"/>
    <dgm:cxn modelId="{7D8EED8F-45B3-4B9C-ADBB-7F5FA01C1EE4}" type="presOf" srcId="{12AC2EAD-9104-469F-868A-ADBF5061A7A6}" destId="{1F7FEAC1-6858-4DFD-8B8F-6B993F717349}" srcOrd="0" destOrd="0" presId="urn:microsoft.com/office/officeart/2005/8/layout/list1"/>
    <dgm:cxn modelId="{46BA876C-D84B-481E-99E9-BCCCB7EDEB31}" type="presOf" srcId="{6F659979-37B6-452A-A586-3AADBDCDF6A7}" destId="{48C41171-4006-405D-9FFF-C30E80961841}" srcOrd="0" destOrd="1" presId="urn:microsoft.com/office/officeart/2005/8/layout/list1"/>
    <dgm:cxn modelId="{8BF931D0-3948-4A10-8AD1-9D89960639FB}" type="presOf" srcId="{BF25E908-9EC5-4C77-AD54-41B651617782}" destId="{48C41171-4006-405D-9FFF-C30E80961841}" srcOrd="0" destOrd="0" presId="urn:microsoft.com/office/officeart/2005/8/layout/list1"/>
    <dgm:cxn modelId="{4CB697AC-69E8-4219-B551-C01DB9C0C26D}" srcId="{D93FC6BE-618A-4C9E-B5E7-19C1F7AB3C5A}" destId="{96E0B530-C3CA-40BA-B9F4-D001D3AD56D7}" srcOrd="1" destOrd="0" parTransId="{6CA25C9B-4159-4919-9B56-CE60955E5307}" sibTransId="{3C370165-BE53-4AFD-8FC9-65ABCA567B3E}"/>
    <dgm:cxn modelId="{96EF5BCC-664A-4EDA-8BEB-CB4A22B764E7}" type="presOf" srcId="{96E0B530-C3CA-40BA-B9F4-D001D3AD56D7}" destId="{D105AEC5-142B-49A7-BCCA-0FC4F551A6CD}" srcOrd="1" destOrd="0" presId="urn:microsoft.com/office/officeart/2005/8/layout/list1"/>
    <dgm:cxn modelId="{85D5DA7D-802D-4A1C-9052-F68E449CD1B8}" type="presOf" srcId="{A31DD836-0F2B-476D-B7FA-6A54873D2001}" destId="{508FE7DE-A759-4303-B745-B1FD9EB581D1}" srcOrd="0" destOrd="0" presId="urn:microsoft.com/office/officeart/2005/8/layout/list1"/>
    <dgm:cxn modelId="{A74FA8A0-4F21-407D-BDD1-2C84373647E1}" srcId="{96E0B530-C3CA-40BA-B9F4-D001D3AD56D7}" destId="{F987845E-F8B3-4F65-846D-CA38304A6CA4}" srcOrd="0" destOrd="0" parTransId="{0B8E8915-215A-4E5F-BB6B-515A1DE348FA}" sibTransId="{C9AC5312-4150-4D88-B33D-E3A5981F64AA}"/>
    <dgm:cxn modelId="{B202A6A1-00BE-49F5-96E8-75A8590EB89D}" type="presOf" srcId="{BA02CB89-71C0-474A-B4E4-A88F8B9B1F16}" destId="{D66101C6-AE5B-4A2A-B297-EF15FD4E03B8}" srcOrd="1" destOrd="0" presId="urn:microsoft.com/office/officeart/2005/8/layout/list1"/>
    <dgm:cxn modelId="{D9B5D11D-54BE-4200-9B4E-D8E939EFACE1}" srcId="{D93FC6BE-618A-4C9E-B5E7-19C1F7AB3C5A}" destId="{BA02CB89-71C0-474A-B4E4-A88F8B9B1F16}" srcOrd="2" destOrd="0" parTransId="{DDF6AC1A-1D4C-4AEE-93D4-1EBB92FAD779}" sibTransId="{4D92C2E8-ADFA-4203-8C01-C2F680486601}"/>
    <dgm:cxn modelId="{D516D6F2-6542-4A08-AC8B-295478FD4F05}" type="presOf" srcId="{96E0B530-C3CA-40BA-B9F4-D001D3AD56D7}" destId="{ED9E1F18-A2A3-4DE1-9822-CEFBFD3BA18F}" srcOrd="0" destOrd="0" presId="urn:microsoft.com/office/officeart/2005/8/layout/list1"/>
    <dgm:cxn modelId="{CE4EA009-8398-4995-9634-9986B674F883}" srcId="{A31DD836-0F2B-476D-B7FA-6A54873D2001}" destId="{BF25E908-9EC5-4C77-AD54-41B651617782}" srcOrd="0" destOrd="0" parTransId="{EB307EDC-E9EA-4C04-8AD0-7BAE170A4C47}" sibTransId="{506447B4-B8E7-47E8-A245-E7735026017E}"/>
    <dgm:cxn modelId="{81FFB18E-D929-4F58-B9F4-458400D376EC}" srcId="{D93FC6BE-618A-4C9E-B5E7-19C1F7AB3C5A}" destId="{A31DD836-0F2B-476D-B7FA-6A54873D2001}" srcOrd="0" destOrd="0" parTransId="{51A0BF8C-0284-48AB-8DA7-33BEF7BCC6A8}" sibTransId="{5A768A7B-C6E5-4E84-9392-FF6CB54F458F}"/>
    <dgm:cxn modelId="{D56E4308-3866-4593-A43D-301F6659FD15}" type="presOf" srcId="{A31DD836-0F2B-476D-B7FA-6A54873D2001}" destId="{D9FFFAFD-EAD2-441D-8215-5606F4F02F87}" srcOrd="1" destOrd="0" presId="urn:microsoft.com/office/officeart/2005/8/layout/list1"/>
    <dgm:cxn modelId="{F30F61CB-3244-4FBE-A0FF-B86BD967865C}" type="presParOf" srcId="{12728780-E995-4043-B1C8-0CFFFF5B3F8B}" destId="{3A430C4D-F1D6-4AA2-B751-2B1236984B2B}" srcOrd="0" destOrd="0" presId="urn:microsoft.com/office/officeart/2005/8/layout/list1"/>
    <dgm:cxn modelId="{4D055ED1-5430-42E4-98B9-656850356DE5}" type="presParOf" srcId="{3A430C4D-F1D6-4AA2-B751-2B1236984B2B}" destId="{508FE7DE-A759-4303-B745-B1FD9EB581D1}" srcOrd="0" destOrd="0" presId="urn:microsoft.com/office/officeart/2005/8/layout/list1"/>
    <dgm:cxn modelId="{15583581-3443-46C3-A66E-DDB4B10E38CE}" type="presParOf" srcId="{3A430C4D-F1D6-4AA2-B751-2B1236984B2B}" destId="{D9FFFAFD-EAD2-441D-8215-5606F4F02F87}" srcOrd="1" destOrd="0" presId="urn:microsoft.com/office/officeart/2005/8/layout/list1"/>
    <dgm:cxn modelId="{6E95E7A5-4DD2-4ACF-BED7-13E833E6CAC0}" type="presParOf" srcId="{12728780-E995-4043-B1C8-0CFFFF5B3F8B}" destId="{BF24085A-4CD9-4A9F-867A-3252F5EE9674}" srcOrd="1" destOrd="0" presId="urn:microsoft.com/office/officeart/2005/8/layout/list1"/>
    <dgm:cxn modelId="{0E8ACB5D-0154-4EDE-9C4F-F433EDF18918}" type="presParOf" srcId="{12728780-E995-4043-B1C8-0CFFFF5B3F8B}" destId="{48C41171-4006-405D-9FFF-C30E80961841}" srcOrd="2" destOrd="0" presId="urn:microsoft.com/office/officeart/2005/8/layout/list1"/>
    <dgm:cxn modelId="{57D7D5B9-3F7B-4999-922A-54C7CAC01C3C}" type="presParOf" srcId="{12728780-E995-4043-B1C8-0CFFFF5B3F8B}" destId="{D4BCA0FD-E95A-4C12-8CA4-6782502D6BEF}" srcOrd="3" destOrd="0" presId="urn:microsoft.com/office/officeart/2005/8/layout/list1"/>
    <dgm:cxn modelId="{AC76E0F3-D67F-4CD1-8CB6-E12AFD6FEA76}" type="presParOf" srcId="{12728780-E995-4043-B1C8-0CFFFF5B3F8B}" destId="{63F34F7A-ECFC-4F9E-8CDA-2A049A5B4889}" srcOrd="4" destOrd="0" presId="urn:microsoft.com/office/officeart/2005/8/layout/list1"/>
    <dgm:cxn modelId="{D6B3C8CE-B439-4F9A-8B52-0E9C23D45C27}" type="presParOf" srcId="{63F34F7A-ECFC-4F9E-8CDA-2A049A5B4889}" destId="{ED9E1F18-A2A3-4DE1-9822-CEFBFD3BA18F}" srcOrd="0" destOrd="0" presId="urn:microsoft.com/office/officeart/2005/8/layout/list1"/>
    <dgm:cxn modelId="{BA4CB154-5AE6-47AD-AFD3-A71713D6CF4C}" type="presParOf" srcId="{63F34F7A-ECFC-4F9E-8CDA-2A049A5B4889}" destId="{D105AEC5-142B-49A7-BCCA-0FC4F551A6CD}" srcOrd="1" destOrd="0" presId="urn:microsoft.com/office/officeart/2005/8/layout/list1"/>
    <dgm:cxn modelId="{FFB41753-BB30-44D4-A90F-55CF45C5DF6B}" type="presParOf" srcId="{12728780-E995-4043-B1C8-0CFFFF5B3F8B}" destId="{92D4055C-B85A-42BA-BCEB-B0E258E2EBB0}" srcOrd="5" destOrd="0" presId="urn:microsoft.com/office/officeart/2005/8/layout/list1"/>
    <dgm:cxn modelId="{CA7365B3-13B3-42C6-BFE0-4371052CA9A6}" type="presParOf" srcId="{12728780-E995-4043-B1C8-0CFFFF5B3F8B}" destId="{F81CABE5-D513-4FE5-8F97-E3E3AFC407CC}" srcOrd="6" destOrd="0" presId="urn:microsoft.com/office/officeart/2005/8/layout/list1"/>
    <dgm:cxn modelId="{45F9443E-72C9-4289-A5F3-1B2D2F9F9D6A}" type="presParOf" srcId="{12728780-E995-4043-B1C8-0CFFFF5B3F8B}" destId="{0C7F6168-3943-4F99-9D06-1C441085BA36}" srcOrd="7" destOrd="0" presId="urn:microsoft.com/office/officeart/2005/8/layout/list1"/>
    <dgm:cxn modelId="{3BF8124F-2E37-4739-91AC-C6F54F590C61}" type="presParOf" srcId="{12728780-E995-4043-B1C8-0CFFFF5B3F8B}" destId="{773C9AC7-A687-452F-9D11-39CF42D9F732}" srcOrd="8" destOrd="0" presId="urn:microsoft.com/office/officeart/2005/8/layout/list1"/>
    <dgm:cxn modelId="{E0CBEA5F-4742-423C-B932-0A3F6CD2208F}" type="presParOf" srcId="{773C9AC7-A687-452F-9D11-39CF42D9F732}" destId="{37B57FEA-B7AF-4DBB-9838-F1C834CC9B32}" srcOrd="0" destOrd="0" presId="urn:microsoft.com/office/officeart/2005/8/layout/list1"/>
    <dgm:cxn modelId="{A57C9EB2-C782-4066-860F-537AE1951B34}" type="presParOf" srcId="{773C9AC7-A687-452F-9D11-39CF42D9F732}" destId="{D66101C6-AE5B-4A2A-B297-EF15FD4E03B8}" srcOrd="1" destOrd="0" presId="urn:microsoft.com/office/officeart/2005/8/layout/list1"/>
    <dgm:cxn modelId="{BC6B4D85-FDE4-4325-B06D-753AA1C565DF}" type="presParOf" srcId="{12728780-E995-4043-B1C8-0CFFFF5B3F8B}" destId="{08F2F294-350E-46CC-86AC-889CB3BC8D7B}" srcOrd="9" destOrd="0" presId="urn:microsoft.com/office/officeart/2005/8/layout/list1"/>
    <dgm:cxn modelId="{9C4317EE-615A-4A47-BA45-0EEDCC882AE1}" type="presParOf" srcId="{12728780-E995-4043-B1C8-0CFFFF5B3F8B}" destId="{1F7FEAC1-6858-4DFD-8B8F-6B993F717349}" srcOrd="10" destOrd="0" presId="urn:microsoft.com/office/officeart/2005/8/layout/list1"/>
  </dgm:cxnLst>
  <dgm:bg/>
  <dgm:whole/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50935C07-A50F-46B5-B725-73CDE3C52D8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C4A86C9-C0CC-4610-87E6-E7F0B4C10118}">
      <dgm:prSet phldrT="[Metin]" custT="1"/>
      <dgm:spPr/>
      <dgm:t>
        <a:bodyPr/>
        <a:lstStyle/>
        <a:p>
          <a:r>
            <a:rPr lang="tr-TR" sz="1800" b="1" dirty="0" err="1" smtClean="0">
              <a:latin typeface="Adobe Devanagari"/>
            </a:rPr>
            <a:t>Obezite</a:t>
          </a:r>
          <a:r>
            <a:rPr lang="tr-TR" sz="1800" b="1" dirty="0" smtClean="0">
              <a:latin typeface="Adobe Devanagari"/>
            </a:rPr>
            <a:t> kompleks/çok bileşenli hastalıktır</a:t>
          </a:r>
          <a:endParaRPr lang="tr-TR" sz="1800" b="1" dirty="0">
            <a:latin typeface="Adobe Devanagari"/>
          </a:endParaRPr>
        </a:p>
      </dgm:t>
    </dgm:pt>
    <dgm:pt modelId="{712B4228-DDC8-4FB7-B85B-BAC37A4C6665}" type="parTrans" cxnId="{3480CCA0-4DE0-4E7B-8237-2F2483DF0489}">
      <dgm:prSet/>
      <dgm:spPr/>
      <dgm:t>
        <a:bodyPr/>
        <a:lstStyle/>
        <a:p>
          <a:endParaRPr lang="tr-TR" sz="1800" b="1">
            <a:latin typeface="Adobe Devanagari"/>
          </a:endParaRPr>
        </a:p>
      </dgm:t>
    </dgm:pt>
    <dgm:pt modelId="{F00ED78A-3E2C-4550-9803-4CDA300BA76F}" type="sibTrans" cxnId="{3480CCA0-4DE0-4E7B-8237-2F2483DF0489}">
      <dgm:prSet/>
      <dgm:spPr/>
      <dgm:t>
        <a:bodyPr/>
        <a:lstStyle/>
        <a:p>
          <a:endParaRPr lang="tr-TR" sz="1800" b="1">
            <a:latin typeface="Adobe Devanagari"/>
          </a:endParaRPr>
        </a:p>
      </dgm:t>
    </dgm:pt>
    <dgm:pt modelId="{C3237CD1-334E-4251-9B09-C48ED6DD7527}">
      <dgm:prSet phldrT="[Metin]" custT="1"/>
      <dgm:spPr/>
      <dgm:t>
        <a:bodyPr/>
        <a:lstStyle/>
        <a:p>
          <a:r>
            <a:rPr lang="tr-TR" sz="1800" b="1" dirty="0" err="1" smtClean="0">
              <a:latin typeface="Adobe Devanagari"/>
            </a:rPr>
            <a:t>Poligeniktir</a:t>
          </a:r>
          <a:r>
            <a:rPr lang="tr-TR" sz="1800" b="1" dirty="0" smtClean="0">
              <a:latin typeface="Adobe Devanagari"/>
            </a:rPr>
            <a:t> </a:t>
          </a:r>
          <a:endParaRPr lang="tr-TR" sz="1800" b="1" dirty="0">
            <a:latin typeface="Adobe Devanagari"/>
          </a:endParaRPr>
        </a:p>
      </dgm:t>
    </dgm:pt>
    <dgm:pt modelId="{F65BA1D1-2BBD-474B-BBC8-8DAE1D3A0DDE}" type="parTrans" cxnId="{BD361C31-D55F-4D22-814B-49E643DB5954}">
      <dgm:prSet/>
      <dgm:spPr/>
      <dgm:t>
        <a:bodyPr/>
        <a:lstStyle/>
        <a:p>
          <a:endParaRPr lang="tr-TR" sz="1800" b="1">
            <a:latin typeface="Adobe Devanagari"/>
          </a:endParaRPr>
        </a:p>
      </dgm:t>
    </dgm:pt>
    <dgm:pt modelId="{73D3942A-0FCC-4992-8812-80B93C5D5984}" type="sibTrans" cxnId="{BD361C31-D55F-4D22-814B-49E643DB5954}">
      <dgm:prSet/>
      <dgm:spPr/>
      <dgm:t>
        <a:bodyPr/>
        <a:lstStyle/>
        <a:p>
          <a:endParaRPr lang="tr-TR" sz="1800" b="1">
            <a:latin typeface="Adobe Devanagari"/>
          </a:endParaRPr>
        </a:p>
      </dgm:t>
    </dgm:pt>
    <dgm:pt modelId="{7600650F-D02D-40C2-B082-056E6E41BBFF}">
      <dgm:prSet phldrT="[Metin]" custT="1"/>
      <dgm:spPr/>
      <dgm:t>
        <a:bodyPr/>
        <a:lstStyle/>
        <a:p>
          <a:r>
            <a:rPr lang="tr-TR" sz="1800" b="1" dirty="0" smtClean="0">
              <a:latin typeface="Adobe Devanagari"/>
            </a:rPr>
            <a:t>Gen-çevre etkileşimi</a:t>
          </a:r>
          <a:endParaRPr lang="tr-TR" sz="1800" b="1" dirty="0">
            <a:latin typeface="Adobe Devanagari"/>
          </a:endParaRPr>
        </a:p>
      </dgm:t>
    </dgm:pt>
    <dgm:pt modelId="{98F2577F-06F3-4D66-9129-11781042C579}" type="parTrans" cxnId="{84B69CD2-6B8C-4CFD-8E6B-39F6865A5C35}">
      <dgm:prSet/>
      <dgm:spPr/>
      <dgm:t>
        <a:bodyPr/>
        <a:lstStyle/>
        <a:p>
          <a:endParaRPr lang="tr-TR" sz="1800" b="1">
            <a:latin typeface="Adobe Devanagari"/>
          </a:endParaRPr>
        </a:p>
      </dgm:t>
    </dgm:pt>
    <dgm:pt modelId="{6B46CE00-BF0B-4E4E-A1EB-E38CC78E070A}" type="sibTrans" cxnId="{84B69CD2-6B8C-4CFD-8E6B-39F6865A5C35}">
      <dgm:prSet/>
      <dgm:spPr/>
      <dgm:t>
        <a:bodyPr/>
        <a:lstStyle/>
        <a:p>
          <a:endParaRPr lang="tr-TR" sz="1800" b="1">
            <a:latin typeface="Adobe Devanagari"/>
          </a:endParaRPr>
        </a:p>
      </dgm:t>
    </dgm:pt>
    <dgm:pt modelId="{FB482445-D414-4B14-9474-DE16CF477393}">
      <dgm:prSet phldrT="[Metin]" custT="1"/>
      <dgm:spPr/>
      <dgm:t>
        <a:bodyPr/>
        <a:lstStyle/>
        <a:p>
          <a:r>
            <a:rPr lang="tr-TR" sz="1800" b="1" dirty="0" smtClean="0">
              <a:latin typeface="Adobe Devanagari"/>
            </a:rPr>
            <a:t>Evrimsel yaklaşım zorunlu</a:t>
          </a:r>
          <a:endParaRPr lang="tr-TR" sz="1800" b="1" dirty="0">
            <a:latin typeface="Adobe Devanagari"/>
          </a:endParaRPr>
        </a:p>
      </dgm:t>
    </dgm:pt>
    <dgm:pt modelId="{2F431D2D-A9D9-43A6-853C-034E3C81BAF8}" type="parTrans" cxnId="{2EA625B0-2F3D-45E1-830D-47FA209DBC4C}">
      <dgm:prSet/>
      <dgm:spPr/>
      <dgm:t>
        <a:bodyPr/>
        <a:lstStyle/>
        <a:p>
          <a:endParaRPr lang="tr-TR" sz="1800" b="1">
            <a:latin typeface="Adobe Devanagari"/>
          </a:endParaRPr>
        </a:p>
      </dgm:t>
    </dgm:pt>
    <dgm:pt modelId="{371C54C9-FF06-44D6-802E-533C911324BF}" type="sibTrans" cxnId="{2EA625B0-2F3D-45E1-830D-47FA209DBC4C}">
      <dgm:prSet/>
      <dgm:spPr/>
      <dgm:t>
        <a:bodyPr/>
        <a:lstStyle/>
        <a:p>
          <a:endParaRPr lang="tr-TR" sz="1800" b="1">
            <a:latin typeface="Adobe Devanagari"/>
          </a:endParaRPr>
        </a:p>
      </dgm:t>
    </dgm:pt>
    <dgm:pt modelId="{C21542A0-67D7-42D3-AA2A-D7F97F3FEC8E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b="1" dirty="0" smtClean="0">
              <a:latin typeface="Adobe Devanagari"/>
            </a:rPr>
            <a:t>Milyonlarca yıl süreçte pek çok bileşen eklenmiştir</a:t>
          </a:r>
          <a:endParaRPr lang="tr-TR" sz="1800" b="1" dirty="0">
            <a:latin typeface="Adobe Devanagari"/>
          </a:endParaRPr>
        </a:p>
      </dgm:t>
    </dgm:pt>
    <dgm:pt modelId="{057071D4-D49A-481D-B4C0-7FD5BA26CC54}" type="parTrans" cxnId="{C1D9C13B-9E0F-440F-8205-2169E169BAFE}">
      <dgm:prSet/>
      <dgm:spPr/>
      <dgm:t>
        <a:bodyPr/>
        <a:lstStyle/>
        <a:p>
          <a:endParaRPr lang="tr-TR" sz="1800" b="1">
            <a:latin typeface="Adobe Devanagari"/>
          </a:endParaRPr>
        </a:p>
      </dgm:t>
    </dgm:pt>
    <dgm:pt modelId="{300C9467-D7D5-4651-AA8D-DFCBE81858E0}" type="sibTrans" cxnId="{C1D9C13B-9E0F-440F-8205-2169E169BAFE}">
      <dgm:prSet/>
      <dgm:spPr/>
      <dgm:t>
        <a:bodyPr/>
        <a:lstStyle/>
        <a:p>
          <a:endParaRPr lang="tr-TR" sz="1800" b="1">
            <a:latin typeface="Adobe Devanagari"/>
          </a:endParaRPr>
        </a:p>
      </dgm:t>
    </dgm:pt>
    <dgm:pt modelId="{AC0BAE1A-F2B7-40EA-AFFB-7A388EC4BF86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b="1" dirty="0" smtClean="0">
              <a:latin typeface="Adobe Devanagari"/>
            </a:rPr>
            <a:t>Her bir ilişkili gen küçük bir etki büyüklüğüne katkıda bulunur.</a:t>
          </a:r>
          <a:endParaRPr lang="tr-TR" sz="1800" b="1" dirty="0">
            <a:latin typeface="Adobe Devanagari"/>
          </a:endParaRPr>
        </a:p>
      </dgm:t>
    </dgm:pt>
    <dgm:pt modelId="{649CFFC1-D32F-468C-88A3-C93B7475E39F}" type="parTrans" cxnId="{4EFB8828-E9C7-4A2B-B82A-F9D15835BA67}">
      <dgm:prSet/>
      <dgm:spPr/>
      <dgm:t>
        <a:bodyPr/>
        <a:lstStyle/>
        <a:p>
          <a:endParaRPr lang="tr-TR" sz="1800" b="1">
            <a:latin typeface="Adobe Devanagari"/>
          </a:endParaRPr>
        </a:p>
      </dgm:t>
    </dgm:pt>
    <dgm:pt modelId="{35BC3FA9-2A04-4404-87E7-5298DA1DE96F}" type="sibTrans" cxnId="{4EFB8828-E9C7-4A2B-B82A-F9D15835BA67}">
      <dgm:prSet/>
      <dgm:spPr/>
      <dgm:t>
        <a:bodyPr/>
        <a:lstStyle/>
        <a:p>
          <a:endParaRPr lang="tr-TR" sz="1800" b="1">
            <a:latin typeface="Adobe Devanagari"/>
          </a:endParaRPr>
        </a:p>
      </dgm:t>
    </dgm:pt>
    <dgm:pt modelId="{D517A527-E468-4962-BDA4-E132917E2022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b="1" dirty="0" smtClean="0">
              <a:latin typeface="Adobe Devanagari"/>
            </a:rPr>
            <a:t>97 </a:t>
          </a:r>
          <a:r>
            <a:rPr lang="tr-TR" sz="1800" b="1" dirty="0" err="1" smtClean="0">
              <a:latin typeface="Adobe Devanagari"/>
            </a:rPr>
            <a:t>lokus</a:t>
          </a:r>
          <a:r>
            <a:rPr lang="tr-TR" sz="1800" b="1" dirty="0" smtClean="0">
              <a:latin typeface="Adobe Devanagari"/>
            </a:rPr>
            <a:t> saptanmış.</a:t>
          </a:r>
          <a:endParaRPr lang="tr-TR" sz="1800" b="1" dirty="0">
            <a:latin typeface="Adobe Devanagari"/>
          </a:endParaRPr>
        </a:p>
      </dgm:t>
    </dgm:pt>
    <dgm:pt modelId="{C4533035-28DC-4FCF-81EE-11D88344F069}" type="parTrans" cxnId="{102E53BA-75F0-43A6-A2BC-DC7CFD70116D}">
      <dgm:prSet/>
      <dgm:spPr/>
      <dgm:t>
        <a:bodyPr/>
        <a:lstStyle/>
        <a:p>
          <a:endParaRPr lang="tr-TR" sz="1800" b="1">
            <a:latin typeface="Adobe Devanagari"/>
          </a:endParaRPr>
        </a:p>
      </dgm:t>
    </dgm:pt>
    <dgm:pt modelId="{CED8A8AC-4D6E-4659-A703-776EC230B9DD}" type="sibTrans" cxnId="{102E53BA-75F0-43A6-A2BC-DC7CFD70116D}">
      <dgm:prSet/>
      <dgm:spPr/>
      <dgm:t>
        <a:bodyPr/>
        <a:lstStyle/>
        <a:p>
          <a:endParaRPr lang="tr-TR" sz="1800" b="1">
            <a:latin typeface="Adobe Devanagari"/>
          </a:endParaRPr>
        </a:p>
      </dgm:t>
    </dgm:pt>
    <dgm:pt modelId="{7684DBFD-578E-4B39-AA3E-CB957A17AE2C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b="1" dirty="0" err="1" smtClean="0">
              <a:latin typeface="Adobe Devanagari"/>
            </a:rPr>
            <a:t>Obezite</a:t>
          </a:r>
          <a:r>
            <a:rPr lang="tr-TR" sz="1800" b="1" dirty="0" smtClean="0">
              <a:latin typeface="Adobe Devanagari"/>
            </a:rPr>
            <a:t> epidemileri genomdaki değişiklerle açıklanamaz. </a:t>
          </a:r>
          <a:r>
            <a:rPr lang="tr-TR" sz="1400" b="0" dirty="0" smtClean="0">
              <a:latin typeface="Adobe Devanagari"/>
            </a:rPr>
            <a:t>Süre çok kısa</a:t>
          </a:r>
          <a:endParaRPr lang="tr-TR" sz="1400" b="0" dirty="0">
            <a:latin typeface="Adobe Devanagari"/>
          </a:endParaRPr>
        </a:p>
      </dgm:t>
    </dgm:pt>
    <dgm:pt modelId="{F4E9DD2A-CB23-4D5A-AF07-3EF046F5E3DF}" type="parTrans" cxnId="{561C66A5-5BC6-44E4-9166-1D91E43F2CD2}">
      <dgm:prSet/>
      <dgm:spPr/>
      <dgm:t>
        <a:bodyPr/>
        <a:lstStyle/>
        <a:p>
          <a:endParaRPr lang="tr-TR" sz="1800" b="1">
            <a:latin typeface="Adobe Devanagari"/>
          </a:endParaRPr>
        </a:p>
      </dgm:t>
    </dgm:pt>
    <dgm:pt modelId="{AD3098CB-286B-4F7A-A1E7-0E69E1664253}" type="sibTrans" cxnId="{561C66A5-5BC6-44E4-9166-1D91E43F2CD2}">
      <dgm:prSet/>
      <dgm:spPr/>
      <dgm:t>
        <a:bodyPr/>
        <a:lstStyle/>
        <a:p>
          <a:endParaRPr lang="tr-TR" sz="1800" b="1">
            <a:latin typeface="Adobe Devanagari"/>
          </a:endParaRPr>
        </a:p>
      </dgm:t>
    </dgm:pt>
    <dgm:pt modelId="{9AAA71C2-DEAB-4114-B994-D29323B28E6B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b="1" dirty="0" err="1" smtClean="0">
              <a:latin typeface="Adobe Devanagari"/>
            </a:rPr>
            <a:t>Paleolitik</a:t>
          </a:r>
          <a:r>
            <a:rPr lang="tr-TR" sz="1800" b="1" dirty="0" smtClean="0">
              <a:latin typeface="Adobe Devanagari"/>
            </a:rPr>
            <a:t> bedenin günümüz çevresine tepkisi</a:t>
          </a:r>
          <a:endParaRPr lang="tr-TR" sz="1800" b="1" dirty="0">
            <a:latin typeface="Adobe Devanagari"/>
          </a:endParaRPr>
        </a:p>
      </dgm:t>
    </dgm:pt>
    <dgm:pt modelId="{5D893F2C-2CE8-419C-A93B-1E897B466846}" type="parTrans" cxnId="{AA1B0110-F871-4E2C-B966-51DC8A056F83}">
      <dgm:prSet/>
      <dgm:spPr/>
      <dgm:t>
        <a:bodyPr/>
        <a:lstStyle/>
        <a:p>
          <a:endParaRPr lang="tr-TR" sz="1800" b="1">
            <a:latin typeface="Adobe Devanagari"/>
          </a:endParaRPr>
        </a:p>
      </dgm:t>
    </dgm:pt>
    <dgm:pt modelId="{CDE02C29-5511-4B21-8784-57125CA77066}" type="sibTrans" cxnId="{AA1B0110-F871-4E2C-B966-51DC8A056F83}">
      <dgm:prSet/>
      <dgm:spPr/>
      <dgm:t>
        <a:bodyPr/>
        <a:lstStyle/>
        <a:p>
          <a:endParaRPr lang="tr-TR" sz="1800" b="1">
            <a:latin typeface="Adobe Devanagari"/>
          </a:endParaRPr>
        </a:p>
      </dgm:t>
    </dgm:pt>
    <dgm:pt modelId="{6F84C145-69F3-48B7-9228-A399DF267B6B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b="1" dirty="0" smtClean="0">
              <a:latin typeface="Adobe Devanagari"/>
            </a:rPr>
            <a:t>BMI varyasyonlarının sadece %2.7’ini açıklıyor</a:t>
          </a:r>
          <a:endParaRPr lang="tr-TR" sz="1800" b="1" dirty="0">
            <a:latin typeface="Adobe Devanagari"/>
          </a:endParaRPr>
        </a:p>
      </dgm:t>
    </dgm:pt>
    <dgm:pt modelId="{4ED090FE-909F-4902-801B-C2ADF2857C67}" type="parTrans" cxnId="{970DB3E6-F97D-4E8D-BE6C-2D856AE108B1}">
      <dgm:prSet/>
      <dgm:spPr/>
      <dgm:t>
        <a:bodyPr/>
        <a:lstStyle/>
        <a:p>
          <a:endParaRPr lang="tr-TR"/>
        </a:p>
      </dgm:t>
    </dgm:pt>
    <dgm:pt modelId="{B6714EF4-A094-47F5-B593-E135E7D53A05}" type="sibTrans" cxnId="{970DB3E6-F97D-4E8D-BE6C-2D856AE108B1}">
      <dgm:prSet/>
      <dgm:spPr/>
      <dgm:t>
        <a:bodyPr/>
        <a:lstStyle/>
        <a:p>
          <a:endParaRPr lang="tr-TR"/>
        </a:p>
      </dgm:t>
    </dgm:pt>
    <dgm:pt modelId="{D1253CE2-F341-48AB-BCAA-96BBF06976DE}" type="pres">
      <dgm:prSet presAssocID="{50935C07-A50F-46B5-B725-73CDE3C52D8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18F3F2D-532C-47F7-804E-7DA3B4065092}" type="pres">
      <dgm:prSet presAssocID="{EC4A86C9-C0CC-4610-87E6-E7F0B4C10118}" presName="parentLin" presStyleCnt="0"/>
      <dgm:spPr/>
    </dgm:pt>
    <dgm:pt modelId="{71EEBCF5-172B-4049-84D5-AF03D754254F}" type="pres">
      <dgm:prSet presAssocID="{EC4A86C9-C0CC-4610-87E6-E7F0B4C10118}" presName="parentLeftMargin" presStyleLbl="node1" presStyleIdx="0" presStyleCnt="4"/>
      <dgm:spPr/>
      <dgm:t>
        <a:bodyPr/>
        <a:lstStyle/>
        <a:p>
          <a:endParaRPr lang="tr-TR"/>
        </a:p>
      </dgm:t>
    </dgm:pt>
    <dgm:pt modelId="{2069BC64-1380-4AE5-B792-FB2B907DB65F}" type="pres">
      <dgm:prSet presAssocID="{EC4A86C9-C0CC-4610-87E6-E7F0B4C1011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3A4516E-9BEE-4E12-8209-6614A9C8FF6F}" type="pres">
      <dgm:prSet presAssocID="{EC4A86C9-C0CC-4610-87E6-E7F0B4C10118}" presName="negativeSpace" presStyleCnt="0"/>
      <dgm:spPr/>
    </dgm:pt>
    <dgm:pt modelId="{8512C187-ABB2-477C-B76B-BFBBB3ECCA7F}" type="pres">
      <dgm:prSet presAssocID="{EC4A86C9-C0CC-4610-87E6-E7F0B4C10118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E8C0830-6D41-4529-B410-5829DD9CFCEF}" type="pres">
      <dgm:prSet presAssocID="{F00ED78A-3E2C-4550-9803-4CDA300BA76F}" presName="spaceBetweenRectangles" presStyleCnt="0"/>
      <dgm:spPr/>
    </dgm:pt>
    <dgm:pt modelId="{3B785A0B-11C3-4688-830C-5C9775CD1C48}" type="pres">
      <dgm:prSet presAssocID="{C3237CD1-334E-4251-9B09-C48ED6DD7527}" presName="parentLin" presStyleCnt="0"/>
      <dgm:spPr/>
    </dgm:pt>
    <dgm:pt modelId="{034B5528-7F24-45D6-A4B1-5A1574F7F473}" type="pres">
      <dgm:prSet presAssocID="{C3237CD1-334E-4251-9B09-C48ED6DD7527}" presName="parentLeftMargin" presStyleLbl="node1" presStyleIdx="0" presStyleCnt="4"/>
      <dgm:spPr/>
      <dgm:t>
        <a:bodyPr/>
        <a:lstStyle/>
        <a:p>
          <a:endParaRPr lang="tr-TR"/>
        </a:p>
      </dgm:t>
    </dgm:pt>
    <dgm:pt modelId="{5E375BBB-67D3-4622-A8AC-9FFAC1D9B4AC}" type="pres">
      <dgm:prSet presAssocID="{C3237CD1-334E-4251-9B09-C48ED6DD752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33C4367-C54E-4DAC-B4C5-D7BDB0CE28C7}" type="pres">
      <dgm:prSet presAssocID="{C3237CD1-334E-4251-9B09-C48ED6DD7527}" presName="negativeSpace" presStyleCnt="0"/>
      <dgm:spPr/>
    </dgm:pt>
    <dgm:pt modelId="{1B81B043-55FA-40C7-A5AE-DD4949B1A58E}" type="pres">
      <dgm:prSet presAssocID="{C3237CD1-334E-4251-9B09-C48ED6DD7527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EA16F31-98B9-4ED1-A301-E291F305A673}" type="pres">
      <dgm:prSet presAssocID="{73D3942A-0FCC-4992-8812-80B93C5D5984}" presName="spaceBetweenRectangles" presStyleCnt="0"/>
      <dgm:spPr/>
    </dgm:pt>
    <dgm:pt modelId="{A267551E-628E-470D-B514-1879E1D35261}" type="pres">
      <dgm:prSet presAssocID="{7600650F-D02D-40C2-B082-056E6E41BBFF}" presName="parentLin" presStyleCnt="0"/>
      <dgm:spPr/>
    </dgm:pt>
    <dgm:pt modelId="{ABCC9968-CB09-4F1C-A276-251C0927F7ED}" type="pres">
      <dgm:prSet presAssocID="{7600650F-D02D-40C2-B082-056E6E41BBFF}" presName="parentLeftMargin" presStyleLbl="node1" presStyleIdx="1" presStyleCnt="4"/>
      <dgm:spPr/>
      <dgm:t>
        <a:bodyPr/>
        <a:lstStyle/>
        <a:p>
          <a:endParaRPr lang="tr-TR"/>
        </a:p>
      </dgm:t>
    </dgm:pt>
    <dgm:pt modelId="{435D2BD7-3A5D-4060-A44B-5180EAD02020}" type="pres">
      <dgm:prSet presAssocID="{7600650F-D02D-40C2-B082-056E6E41BBF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589CA78-3E54-4D92-8CD3-17318AA6D0C7}" type="pres">
      <dgm:prSet presAssocID="{7600650F-D02D-40C2-B082-056E6E41BBFF}" presName="negativeSpace" presStyleCnt="0"/>
      <dgm:spPr/>
    </dgm:pt>
    <dgm:pt modelId="{69BFB613-50A4-439D-8BEF-2B833962F4A4}" type="pres">
      <dgm:prSet presAssocID="{7600650F-D02D-40C2-B082-056E6E41BBFF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7B7D5C3-A23F-4841-B844-47D362362739}" type="pres">
      <dgm:prSet presAssocID="{6B46CE00-BF0B-4E4E-A1EB-E38CC78E070A}" presName="spaceBetweenRectangles" presStyleCnt="0"/>
      <dgm:spPr/>
    </dgm:pt>
    <dgm:pt modelId="{AEEBFBF1-4CDD-40A2-A250-EF50F1DA1DFA}" type="pres">
      <dgm:prSet presAssocID="{FB482445-D414-4B14-9474-DE16CF477393}" presName="parentLin" presStyleCnt="0"/>
      <dgm:spPr/>
    </dgm:pt>
    <dgm:pt modelId="{C40E0C35-09B7-4001-B13A-727575814ADE}" type="pres">
      <dgm:prSet presAssocID="{FB482445-D414-4B14-9474-DE16CF477393}" presName="parentLeftMargin" presStyleLbl="node1" presStyleIdx="2" presStyleCnt="4"/>
      <dgm:spPr/>
      <dgm:t>
        <a:bodyPr/>
        <a:lstStyle/>
        <a:p>
          <a:endParaRPr lang="tr-TR"/>
        </a:p>
      </dgm:t>
    </dgm:pt>
    <dgm:pt modelId="{71F68448-E636-4967-AA4C-38E4B3250059}" type="pres">
      <dgm:prSet presAssocID="{FB482445-D414-4B14-9474-DE16CF47739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43A601B-6284-42A4-B155-7579FD36DAF5}" type="pres">
      <dgm:prSet presAssocID="{FB482445-D414-4B14-9474-DE16CF477393}" presName="negativeSpace" presStyleCnt="0"/>
      <dgm:spPr/>
    </dgm:pt>
    <dgm:pt modelId="{C788FE58-DAE8-43E6-8D14-80BFBADEDCDA}" type="pres">
      <dgm:prSet presAssocID="{FB482445-D414-4B14-9474-DE16CF477393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F626C3C7-C2FE-491C-98ED-D768FE5F270E}" type="presOf" srcId="{AC0BAE1A-F2B7-40EA-AFFB-7A388EC4BF86}" destId="{1B81B043-55FA-40C7-A5AE-DD4949B1A58E}" srcOrd="0" destOrd="0" presId="urn:microsoft.com/office/officeart/2005/8/layout/list1"/>
    <dgm:cxn modelId="{7B5BD787-7595-43ED-A408-206FF035B050}" type="presOf" srcId="{C3237CD1-334E-4251-9B09-C48ED6DD7527}" destId="{5E375BBB-67D3-4622-A8AC-9FFAC1D9B4AC}" srcOrd="1" destOrd="0" presId="urn:microsoft.com/office/officeart/2005/8/layout/list1"/>
    <dgm:cxn modelId="{C1D9C13B-9E0F-440F-8205-2169E169BAFE}" srcId="{EC4A86C9-C0CC-4610-87E6-E7F0B4C10118}" destId="{C21542A0-67D7-42D3-AA2A-D7F97F3FEC8E}" srcOrd="0" destOrd="0" parTransId="{057071D4-D49A-481D-B4C0-7FD5BA26CC54}" sibTransId="{300C9467-D7D5-4651-AA8D-DFCBE81858E0}"/>
    <dgm:cxn modelId="{1A6E04D2-0CAD-4C61-9960-76CE3BDADB6D}" type="presOf" srcId="{D517A527-E468-4962-BDA4-E132917E2022}" destId="{1B81B043-55FA-40C7-A5AE-DD4949B1A58E}" srcOrd="0" destOrd="1" presId="urn:microsoft.com/office/officeart/2005/8/layout/list1"/>
    <dgm:cxn modelId="{4F495733-A8BF-4F5D-9A66-F1197B8C4AD0}" type="presOf" srcId="{EC4A86C9-C0CC-4610-87E6-E7F0B4C10118}" destId="{2069BC64-1380-4AE5-B792-FB2B907DB65F}" srcOrd="1" destOrd="0" presId="urn:microsoft.com/office/officeart/2005/8/layout/list1"/>
    <dgm:cxn modelId="{25C810E4-2D4C-492E-8DF2-7AF4CEA9B135}" type="presOf" srcId="{7600650F-D02D-40C2-B082-056E6E41BBFF}" destId="{ABCC9968-CB09-4F1C-A276-251C0927F7ED}" srcOrd="0" destOrd="0" presId="urn:microsoft.com/office/officeart/2005/8/layout/list1"/>
    <dgm:cxn modelId="{561C66A5-5BC6-44E4-9166-1D91E43F2CD2}" srcId="{7600650F-D02D-40C2-B082-056E6E41BBFF}" destId="{7684DBFD-578E-4B39-AA3E-CB957A17AE2C}" srcOrd="0" destOrd="0" parTransId="{F4E9DD2A-CB23-4D5A-AF07-3EF046F5E3DF}" sibTransId="{AD3098CB-286B-4F7A-A1E7-0E69E1664253}"/>
    <dgm:cxn modelId="{2EA625B0-2F3D-45E1-830D-47FA209DBC4C}" srcId="{50935C07-A50F-46B5-B725-73CDE3C52D8A}" destId="{FB482445-D414-4B14-9474-DE16CF477393}" srcOrd="3" destOrd="0" parTransId="{2F431D2D-A9D9-43A6-853C-034E3C81BAF8}" sibTransId="{371C54C9-FF06-44D6-802E-533C911324BF}"/>
    <dgm:cxn modelId="{9163CEFA-DE41-4420-905B-DB3F0AE0B395}" type="presOf" srcId="{EC4A86C9-C0CC-4610-87E6-E7F0B4C10118}" destId="{71EEBCF5-172B-4049-84D5-AF03D754254F}" srcOrd="0" destOrd="0" presId="urn:microsoft.com/office/officeart/2005/8/layout/list1"/>
    <dgm:cxn modelId="{970DB3E6-F97D-4E8D-BE6C-2D856AE108B1}" srcId="{C3237CD1-334E-4251-9B09-C48ED6DD7527}" destId="{6F84C145-69F3-48B7-9228-A399DF267B6B}" srcOrd="2" destOrd="0" parTransId="{4ED090FE-909F-4902-801B-C2ADF2857C67}" sibTransId="{B6714EF4-A094-47F5-B593-E135E7D53A05}"/>
    <dgm:cxn modelId="{BEE6E101-4E2B-4636-8FDF-91521AB334C1}" type="presOf" srcId="{C21542A0-67D7-42D3-AA2A-D7F97F3FEC8E}" destId="{8512C187-ABB2-477C-B76B-BFBBB3ECCA7F}" srcOrd="0" destOrd="0" presId="urn:microsoft.com/office/officeart/2005/8/layout/list1"/>
    <dgm:cxn modelId="{1D006782-30E5-428C-909A-72FA28394E15}" type="presOf" srcId="{50935C07-A50F-46B5-B725-73CDE3C52D8A}" destId="{D1253CE2-F341-48AB-BCAA-96BBF06976DE}" srcOrd="0" destOrd="0" presId="urn:microsoft.com/office/officeart/2005/8/layout/list1"/>
    <dgm:cxn modelId="{F126B42E-5758-46EE-B33B-D2E4D44B76DC}" type="presOf" srcId="{7600650F-D02D-40C2-B082-056E6E41BBFF}" destId="{435D2BD7-3A5D-4060-A44B-5180EAD02020}" srcOrd="1" destOrd="0" presId="urn:microsoft.com/office/officeart/2005/8/layout/list1"/>
    <dgm:cxn modelId="{184D4DF2-44EE-45BB-A346-EFA348C48283}" type="presOf" srcId="{C3237CD1-334E-4251-9B09-C48ED6DD7527}" destId="{034B5528-7F24-45D6-A4B1-5A1574F7F473}" srcOrd="0" destOrd="0" presId="urn:microsoft.com/office/officeart/2005/8/layout/list1"/>
    <dgm:cxn modelId="{3480CCA0-4DE0-4E7B-8237-2F2483DF0489}" srcId="{50935C07-A50F-46B5-B725-73CDE3C52D8A}" destId="{EC4A86C9-C0CC-4610-87E6-E7F0B4C10118}" srcOrd="0" destOrd="0" parTransId="{712B4228-DDC8-4FB7-B85B-BAC37A4C6665}" sibTransId="{F00ED78A-3E2C-4550-9803-4CDA300BA76F}"/>
    <dgm:cxn modelId="{AA1B0110-F871-4E2C-B966-51DC8A056F83}" srcId="{FB482445-D414-4B14-9474-DE16CF477393}" destId="{9AAA71C2-DEAB-4114-B994-D29323B28E6B}" srcOrd="0" destOrd="0" parTransId="{5D893F2C-2CE8-419C-A93B-1E897B466846}" sibTransId="{CDE02C29-5511-4B21-8784-57125CA77066}"/>
    <dgm:cxn modelId="{BB7E2AF2-8344-411E-A858-01DA64211581}" type="presOf" srcId="{6F84C145-69F3-48B7-9228-A399DF267B6B}" destId="{1B81B043-55FA-40C7-A5AE-DD4949B1A58E}" srcOrd="0" destOrd="2" presId="urn:microsoft.com/office/officeart/2005/8/layout/list1"/>
    <dgm:cxn modelId="{BD361C31-D55F-4D22-814B-49E643DB5954}" srcId="{50935C07-A50F-46B5-B725-73CDE3C52D8A}" destId="{C3237CD1-334E-4251-9B09-C48ED6DD7527}" srcOrd="1" destOrd="0" parTransId="{F65BA1D1-2BBD-474B-BBC8-8DAE1D3A0DDE}" sibTransId="{73D3942A-0FCC-4992-8812-80B93C5D5984}"/>
    <dgm:cxn modelId="{102E53BA-75F0-43A6-A2BC-DC7CFD70116D}" srcId="{C3237CD1-334E-4251-9B09-C48ED6DD7527}" destId="{D517A527-E468-4962-BDA4-E132917E2022}" srcOrd="1" destOrd="0" parTransId="{C4533035-28DC-4FCF-81EE-11D88344F069}" sibTransId="{CED8A8AC-4D6E-4659-A703-776EC230B9DD}"/>
    <dgm:cxn modelId="{84B69CD2-6B8C-4CFD-8E6B-39F6865A5C35}" srcId="{50935C07-A50F-46B5-B725-73CDE3C52D8A}" destId="{7600650F-D02D-40C2-B082-056E6E41BBFF}" srcOrd="2" destOrd="0" parTransId="{98F2577F-06F3-4D66-9129-11781042C579}" sibTransId="{6B46CE00-BF0B-4E4E-A1EB-E38CC78E070A}"/>
    <dgm:cxn modelId="{70C7BC8D-8CB2-43D3-92B3-BB1338EF42AB}" type="presOf" srcId="{7684DBFD-578E-4B39-AA3E-CB957A17AE2C}" destId="{69BFB613-50A4-439D-8BEF-2B833962F4A4}" srcOrd="0" destOrd="0" presId="urn:microsoft.com/office/officeart/2005/8/layout/list1"/>
    <dgm:cxn modelId="{4EFB8828-E9C7-4A2B-B82A-F9D15835BA67}" srcId="{C3237CD1-334E-4251-9B09-C48ED6DD7527}" destId="{AC0BAE1A-F2B7-40EA-AFFB-7A388EC4BF86}" srcOrd="0" destOrd="0" parTransId="{649CFFC1-D32F-468C-88A3-C93B7475E39F}" sibTransId="{35BC3FA9-2A04-4404-87E7-5298DA1DE96F}"/>
    <dgm:cxn modelId="{D237D8F5-4A3F-4AFF-AC85-B9044761D11D}" type="presOf" srcId="{9AAA71C2-DEAB-4114-B994-D29323B28E6B}" destId="{C788FE58-DAE8-43E6-8D14-80BFBADEDCDA}" srcOrd="0" destOrd="0" presId="urn:microsoft.com/office/officeart/2005/8/layout/list1"/>
    <dgm:cxn modelId="{913C2081-B693-46DF-84D3-85F3B859AF8E}" type="presOf" srcId="{FB482445-D414-4B14-9474-DE16CF477393}" destId="{C40E0C35-09B7-4001-B13A-727575814ADE}" srcOrd="0" destOrd="0" presId="urn:microsoft.com/office/officeart/2005/8/layout/list1"/>
    <dgm:cxn modelId="{FE86D4E4-4C52-45D5-97EF-0884A63C822D}" type="presOf" srcId="{FB482445-D414-4B14-9474-DE16CF477393}" destId="{71F68448-E636-4967-AA4C-38E4B3250059}" srcOrd="1" destOrd="0" presId="urn:microsoft.com/office/officeart/2005/8/layout/list1"/>
    <dgm:cxn modelId="{4229791A-E7EB-4673-8548-F1AAFCFF0348}" type="presParOf" srcId="{D1253CE2-F341-48AB-BCAA-96BBF06976DE}" destId="{A18F3F2D-532C-47F7-804E-7DA3B4065092}" srcOrd="0" destOrd="0" presId="urn:microsoft.com/office/officeart/2005/8/layout/list1"/>
    <dgm:cxn modelId="{F4FF8DBF-EADF-4FC3-8C62-D720F3E3C5A7}" type="presParOf" srcId="{A18F3F2D-532C-47F7-804E-7DA3B4065092}" destId="{71EEBCF5-172B-4049-84D5-AF03D754254F}" srcOrd="0" destOrd="0" presId="urn:microsoft.com/office/officeart/2005/8/layout/list1"/>
    <dgm:cxn modelId="{1E8F2A01-E264-497F-BB39-49339132C3BF}" type="presParOf" srcId="{A18F3F2D-532C-47F7-804E-7DA3B4065092}" destId="{2069BC64-1380-4AE5-B792-FB2B907DB65F}" srcOrd="1" destOrd="0" presId="urn:microsoft.com/office/officeart/2005/8/layout/list1"/>
    <dgm:cxn modelId="{4046BD56-DF1F-41DD-8C72-8D013EEBA157}" type="presParOf" srcId="{D1253CE2-F341-48AB-BCAA-96BBF06976DE}" destId="{83A4516E-9BEE-4E12-8209-6614A9C8FF6F}" srcOrd="1" destOrd="0" presId="urn:microsoft.com/office/officeart/2005/8/layout/list1"/>
    <dgm:cxn modelId="{C1523918-4883-4EB0-B734-A147B89D2DEC}" type="presParOf" srcId="{D1253CE2-F341-48AB-BCAA-96BBF06976DE}" destId="{8512C187-ABB2-477C-B76B-BFBBB3ECCA7F}" srcOrd="2" destOrd="0" presId="urn:microsoft.com/office/officeart/2005/8/layout/list1"/>
    <dgm:cxn modelId="{F24B7FAB-8FB9-46F4-9EA8-308939F2F27D}" type="presParOf" srcId="{D1253CE2-F341-48AB-BCAA-96BBF06976DE}" destId="{AE8C0830-6D41-4529-B410-5829DD9CFCEF}" srcOrd="3" destOrd="0" presId="urn:microsoft.com/office/officeart/2005/8/layout/list1"/>
    <dgm:cxn modelId="{FBD3DE2F-6001-4A14-A8E4-30F21C77A8D5}" type="presParOf" srcId="{D1253CE2-F341-48AB-BCAA-96BBF06976DE}" destId="{3B785A0B-11C3-4688-830C-5C9775CD1C48}" srcOrd="4" destOrd="0" presId="urn:microsoft.com/office/officeart/2005/8/layout/list1"/>
    <dgm:cxn modelId="{92E438B3-609E-4971-ACDB-1C937449CB66}" type="presParOf" srcId="{3B785A0B-11C3-4688-830C-5C9775CD1C48}" destId="{034B5528-7F24-45D6-A4B1-5A1574F7F473}" srcOrd="0" destOrd="0" presId="urn:microsoft.com/office/officeart/2005/8/layout/list1"/>
    <dgm:cxn modelId="{8FFAB230-3669-4C0E-A37B-FE4776A9E2FD}" type="presParOf" srcId="{3B785A0B-11C3-4688-830C-5C9775CD1C48}" destId="{5E375BBB-67D3-4622-A8AC-9FFAC1D9B4AC}" srcOrd="1" destOrd="0" presId="urn:microsoft.com/office/officeart/2005/8/layout/list1"/>
    <dgm:cxn modelId="{7504D4E7-6D83-4289-BDB5-DA0E3DFAC7A8}" type="presParOf" srcId="{D1253CE2-F341-48AB-BCAA-96BBF06976DE}" destId="{E33C4367-C54E-4DAC-B4C5-D7BDB0CE28C7}" srcOrd="5" destOrd="0" presId="urn:microsoft.com/office/officeart/2005/8/layout/list1"/>
    <dgm:cxn modelId="{AB434F0A-0887-4F9C-8606-AAFBF188D0B3}" type="presParOf" srcId="{D1253CE2-F341-48AB-BCAA-96BBF06976DE}" destId="{1B81B043-55FA-40C7-A5AE-DD4949B1A58E}" srcOrd="6" destOrd="0" presId="urn:microsoft.com/office/officeart/2005/8/layout/list1"/>
    <dgm:cxn modelId="{CC1466D1-4398-48F3-BFB7-9FE21B6354D4}" type="presParOf" srcId="{D1253CE2-F341-48AB-BCAA-96BBF06976DE}" destId="{CEA16F31-98B9-4ED1-A301-E291F305A673}" srcOrd="7" destOrd="0" presId="urn:microsoft.com/office/officeart/2005/8/layout/list1"/>
    <dgm:cxn modelId="{CEA2709C-3FCF-4BBA-B178-B5410604574F}" type="presParOf" srcId="{D1253CE2-F341-48AB-BCAA-96BBF06976DE}" destId="{A267551E-628E-470D-B514-1879E1D35261}" srcOrd="8" destOrd="0" presId="urn:microsoft.com/office/officeart/2005/8/layout/list1"/>
    <dgm:cxn modelId="{B55F7DC0-6A51-4326-BCE4-03899E89D37B}" type="presParOf" srcId="{A267551E-628E-470D-B514-1879E1D35261}" destId="{ABCC9968-CB09-4F1C-A276-251C0927F7ED}" srcOrd="0" destOrd="0" presId="urn:microsoft.com/office/officeart/2005/8/layout/list1"/>
    <dgm:cxn modelId="{D9263157-9963-40C8-A595-0DC93E6B8447}" type="presParOf" srcId="{A267551E-628E-470D-B514-1879E1D35261}" destId="{435D2BD7-3A5D-4060-A44B-5180EAD02020}" srcOrd="1" destOrd="0" presId="urn:microsoft.com/office/officeart/2005/8/layout/list1"/>
    <dgm:cxn modelId="{10EADD77-4431-426E-8CB0-429C3DF331E8}" type="presParOf" srcId="{D1253CE2-F341-48AB-BCAA-96BBF06976DE}" destId="{5589CA78-3E54-4D92-8CD3-17318AA6D0C7}" srcOrd="9" destOrd="0" presId="urn:microsoft.com/office/officeart/2005/8/layout/list1"/>
    <dgm:cxn modelId="{2A48CD0B-942D-4964-854E-958D7AE62E54}" type="presParOf" srcId="{D1253CE2-F341-48AB-BCAA-96BBF06976DE}" destId="{69BFB613-50A4-439D-8BEF-2B833962F4A4}" srcOrd="10" destOrd="0" presId="urn:microsoft.com/office/officeart/2005/8/layout/list1"/>
    <dgm:cxn modelId="{6802563A-DB30-46AB-AC15-159167949779}" type="presParOf" srcId="{D1253CE2-F341-48AB-BCAA-96BBF06976DE}" destId="{57B7D5C3-A23F-4841-B844-47D362362739}" srcOrd="11" destOrd="0" presId="urn:microsoft.com/office/officeart/2005/8/layout/list1"/>
    <dgm:cxn modelId="{82128DE8-4991-4A26-A48C-27E5663096B3}" type="presParOf" srcId="{D1253CE2-F341-48AB-BCAA-96BBF06976DE}" destId="{AEEBFBF1-4CDD-40A2-A250-EF50F1DA1DFA}" srcOrd="12" destOrd="0" presId="urn:microsoft.com/office/officeart/2005/8/layout/list1"/>
    <dgm:cxn modelId="{B54C1794-458E-45AE-9BE6-DF45B8EEC4AE}" type="presParOf" srcId="{AEEBFBF1-4CDD-40A2-A250-EF50F1DA1DFA}" destId="{C40E0C35-09B7-4001-B13A-727575814ADE}" srcOrd="0" destOrd="0" presId="urn:microsoft.com/office/officeart/2005/8/layout/list1"/>
    <dgm:cxn modelId="{7807408F-1666-437C-8DA6-886547779907}" type="presParOf" srcId="{AEEBFBF1-4CDD-40A2-A250-EF50F1DA1DFA}" destId="{71F68448-E636-4967-AA4C-38E4B3250059}" srcOrd="1" destOrd="0" presId="urn:microsoft.com/office/officeart/2005/8/layout/list1"/>
    <dgm:cxn modelId="{9B4B12DF-7CA9-4684-A052-738576A5DF37}" type="presParOf" srcId="{D1253CE2-F341-48AB-BCAA-96BBF06976DE}" destId="{643A601B-6284-42A4-B155-7579FD36DAF5}" srcOrd="13" destOrd="0" presId="urn:microsoft.com/office/officeart/2005/8/layout/list1"/>
    <dgm:cxn modelId="{7C285AF1-55DD-4E47-96CA-EAD7A6E53CF2}" type="presParOf" srcId="{D1253CE2-F341-48AB-BCAA-96BBF06976DE}" destId="{C788FE58-DAE8-43E6-8D14-80BFBADEDCDA}" srcOrd="14" destOrd="0" presId="urn:microsoft.com/office/officeart/2005/8/layout/list1"/>
  </dgm:cxnLst>
  <dgm:bg/>
  <dgm:whole/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708DBC80-9D87-4AB7-90A8-D765C1CE007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799FB52-5836-4E29-9C9D-FC55767649D3}">
      <dgm:prSet phldrT="[Metin]" custT="1"/>
      <dgm:spPr/>
      <dgm:t>
        <a:bodyPr/>
        <a:lstStyle/>
        <a:p>
          <a:r>
            <a:rPr lang="tr-TR" sz="1800" dirty="0" err="1" smtClean="0"/>
            <a:t>Obezite</a:t>
          </a:r>
          <a:r>
            <a:rPr lang="tr-TR" sz="1800" dirty="0" smtClean="0"/>
            <a:t> geçmişteki çevreye </a:t>
          </a:r>
          <a:r>
            <a:rPr lang="tr-TR" sz="1800" dirty="0" err="1" smtClean="0"/>
            <a:t>uyarlanımsal</a:t>
          </a:r>
          <a:r>
            <a:rPr lang="tr-TR" sz="1800" dirty="0" smtClean="0"/>
            <a:t> olarak ortaya çıktı</a:t>
          </a:r>
          <a:endParaRPr lang="tr-TR" sz="1800" dirty="0"/>
        </a:p>
      </dgm:t>
    </dgm:pt>
    <dgm:pt modelId="{65A83D38-2377-4E52-946A-A51B79FED0ED}" type="parTrans" cxnId="{A41D478B-FB60-4217-BC94-1EFABC8A2B6E}">
      <dgm:prSet/>
      <dgm:spPr/>
      <dgm:t>
        <a:bodyPr/>
        <a:lstStyle/>
        <a:p>
          <a:endParaRPr lang="tr-TR" sz="1800"/>
        </a:p>
      </dgm:t>
    </dgm:pt>
    <dgm:pt modelId="{88DBF50B-7D7E-4F7D-8C83-4831DF22DCA0}" type="sibTrans" cxnId="{A41D478B-FB60-4217-BC94-1EFABC8A2B6E}">
      <dgm:prSet/>
      <dgm:spPr/>
      <dgm:t>
        <a:bodyPr/>
        <a:lstStyle/>
        <a:p>
          <a:endParaRPr lang="tr-TR" sz="1800"/>
        </a:p>
      </dgm:t>
    </dgm:pt>
    <dgm:pt modelId="{B7AE9FE1-3E98-484E-A5BE-EB0E595FAB9F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dirty="0" smtClean="0"/>
            <a:t>Daha büyük beyin gelişimi ve Kıtlık dönemlerinde hayatta kalma ve doğurganlığa katkı sağlayan tutumlu </a:t>
          </a:r>
          <a:r>
            <a:rPr lang="tr-TR" sz="1800" dirty="0" err="1" smtClean="0"/>
            <a:t>genotip</a:t>
          </a:r>
          <a:r>
            <a:rPr lang="tr-TR" sz="1800" dirty="0" smtClean="0"/>
            <a:t>, </a:t>
          </a:r>
          <a:endParaRPr lang="tr-TR" sz="1800" dirty="0"/>
        </a:p>
      </dgm:t>
    </dgm:pt>
    <dgm:pt modelId="{8CD309F9-C062-4B3C-93FE-A9F745B901C7}" type="parTrans" cxnId="{421CFF97-94C8-41B5-9C42-CAD0E5FF809E}">
      <dgm:prSet/>
      <dgm:spPr/>
      <dgm:t>
        <a:bodyPr/>
        <a:lstStyle/>
        <a:p>
          <a:endParaRPr lang="tr-TR" sz="1800"/>
        </a:p>
      </dgm:t>
    </dgm:pt>
    <dgm:pt modelId="{D912E3F6-23D6-47E5-8521-F3327DCDCF40}" type="sibTrans" cxnId="{421CFF97-94C8-41B5-9C42-CAD0E5FF809E}">
      <dgm:prSet/>
      <dgm:spPr/>
      <dgm:t>
        <a:bodyPr/>
        <a:lstStyle/>
        <a:p>
          <a:endParaRPr lang="tr-TR" sz="1800"/>
        </a:p>
      </dgm:t>
    </dgm:pt>
    <dgm:pt modelId="{E8C6B7FC-ED54-4804-90E7-C45201DC4DA6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dirty="0" smtClean="0"/>
            <a:t>	asla gelmeyecek kıtlığa karşılık sürekli bollukla giden  modern çevrede 	</a:t>
          </a:r>
          <a:r>
            <a:rPr lang="tr-TR" sz="1800" dirty="0" err="1" smtClean="0"/>
            <a:t>obezite</a:t>
          </a:r>
          <a:r>
            <a:rPr lang="tr-TR" sz="1800" dirty="0" smtClean="0"/>
            <a:t> ve sorunlarına yol açmaktadır</a:t>
          </a:r>
          <a:endParaRPr lang="tr-TR" sz="1800" dirty="0"/>
        </a:p>
      </dgm:t>
    </dgm:pt>
    <dgm:pt modelId="{ABF74CA6-FAFB-47B3-85E5-CFE82D648B31}" type="parTrans" cxnId="{C0677891-B588-4BD0-8E01-8FC1E73813E5}">
      <dgm:prSet/>
      <dgm:spPr/>
    </dgm:pt>
    <dgm:pt modelId="{587F13E2-1AC7-43CA-8EB7-A6313C2C8852}" type="sibTrans" cxnId="{C0677891-B588-4BD0-8E01-8FC1E73813E5}">
      <dgm:prSet/>
      <dgm:spPr/>
    </dgm:pt>
    <dgm:pt modelId="{FC16923F-19AF-4C84-950C-E84B76A9E39A}" type="pres">
      <dgm:prSet presAssocID="{708DBC80-9D87-4AB7-90A8-D765C1CE007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CD415E6-3483-459A-8F15-DD2B07D681BC}" type="pres">
      <dgm:prSet presAssocID="{5799FB52-5836-4E29-9C9D-FC55767649D3}" presName="parentLin" presStyleCnt="0"/>
      <dgm:spPr/>
    </dgm:pt>
    <dgm:pt modelId="{E865B4D0-1953-43EA-B062-277339D814C7}" type="pres">
      <dgm:prSet presAssocID="{5799FB52-5836-4E29-9C9D-FC55767649D3}" presName="parentLeftMargin" presStyleLbl="node1" presStyleIdx="0" presStyleCnt="1"/>
      <dgm:spPr/>
      <dgm:t>
        <a:bodyPr/>
        <a:lstStyle/>
        <a:p>
          <a:endParaRPr lang="tr-TR"/>
        </a:p>
      </dgm:t>
    </dgm:pt>
    <dgm:pt modelId="{F7CF15DF-DEAA-4C3F-AB64-496E2C897B11}" type="pres">
      <dgm:prSet presAssocID="{5799FB52-5836-4E29-9C9D-FC55767649D3}" presName="parentText" presStyleLbl="node1" presStyleIdx="0" presStyleCnt="1" custScaleX="12086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DA9B593-8487-4E24-A026-24E6D6E8E685}" type="pres">
      <dgm:prSet presAssocID="{5799FB52-5836-4E29-9C9D-FC55767649D3}" presName="negativeSpace" presStyleCnt="0"/>
      <dgm:spPr/>
    </dgm:pt>
    <dgm:pt modelId="{0762D310-0FA3-40CE-800C-0B97396D932E}" type="pres">
      <dgm:prSet presAssocID="{5799FB52-5836-4E29-9C9D-FC55767649D3}" presName="childText" presStyleLbl="conFgAcc1" presStyleIdx="0" presStyleCnt="1" custScaleY="12364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37C55088-C6D2-491A-91C6-B3E6869DEF83}" type="presOf" srcId="{5799FB52-5836-4E29-9C9D-FC55767649D3}" destId="{E865B4D0-1953-43EA-B062-277339D814C7}" srcOrd="0" destOrd="0" presId="urn:microsoft.com/office/officeart/2005/8/layout/list1"/>
    <dgm:cxn modelId="{A41D478B-FB60-4217-BC94-1EFABC8A2B6E}" srcId="{708DBC80-9D87-4AB7-90A8-D765C1CE0077}" destId="{5799FB52-5836-4E29-9C9D-FC55767649D3}" srcOrd="0" destOrd="0" parTransId="{65A83D38-2377-4E52-946A-A51B79FED0ED}" sibTransId="{88DBF50B-7D7E-4F7D-8C83-4831DF22DCA0}"/>
    <dgm:cxn modelId="{421CFF97-94C8-41B5-9C42-CAD0E5FF809E}" srcId="{5799FB52-5836-4E29-9C9D-FC55767649D3}" destId="{B7AE9FE1-3E98-484E-A5BE-EB0E595FAB9F}" srcOrd="0" destOrd="0" parTransId="{8CD309F9-C062-4B3C-93FE-A9F745B901C7}" sibTransId="{D912E3F6-23D6-47E5-8521-F3327DCDCF40}"/>
    <dgm:cxn modelId="{F12F65FA-B094-40DE-A2EA-D9FA6FA00ED5}" type="presOf" srcId="{E8C6B7FC-ED54-4804-90E7-C45201DC4DA6}" destId="{0762D310-0FA3-40CE-800C-0B97396D932E}" srcOrd="0" destOrd="1" presId="urn:microsoft.com/office/officeart/2005/8/layout/list1"/>
    <dgm:cxn modelId="{C0586873-B090-451B-977C-FD43D63204BF}" type="presOf" srcId="{5799FB52-5836-4E29-9C9D-FC55767649D3}" destId="{F7CF15DF-DEAA-4C3F-AB64-496E2C897B11}" srcOrd="1" destOrd="0" presId="urn:microsoft.com/office/officeart/2005/8/layout/list1"/>
    <dgm:cxn modelId="{B4E460D8-429D-43D1-97A4-35B0BA01815F}" type="presOf" srcId="{708DBC80-9D87-4AB7-90A8-D765C1CE0077}" destId="{FC16923F-19AF-4C84-950C-E84B76A9E39A}" srcOrd="0" destOrd="0" presId="urn:microsoft.com/office/officeart/2005/8/layout/list1"/>
    <dgm:cxn modelId="{88FDD320-859D-4B71-A8D9-55D6D8E5D5D0}" type="presOf" srcId="{B7AE9FE1-3E98-484E-A5BE-EB0E595FAB9F}" destId="{0762D310-0FA3-40CE-800C-0B97396D932E}" srcOrd="0" destOrd="0" presId="urn:microsoft.com/office/officeart/2005/8/layout/list1"/>
    <dgm:cxn modelId="{C0677891-B588-4BD0-8E01-8FC1E73813E5}" srcId="{B7AE9FE1-3E98-484E-A5BE-EB0E595FAB9F}" destId="{E8C6B7FC-ED54-4804-90E7-C45201DC4DA6}" srcOrd="0" destOrd="0" parTransId="{ABF74CA6-FAFB-47B3-85E5-CFE82D648B31}" sibTransId="{587F13E2-1AC7-43CA-8EB7-A6313C2C8852}"/>
    <dgm:cxn modelId="{3AEC097A-4E7D-4E77-867A-628FA1448D55}" type="presParOf" srcId="{FC16923F-19AF-4C84-950C-E84B76A9E39A}" destId="{6CD415E6-3483-459A-8F15-DD2B07D681BC}" srcOrd="0" destOrd="0" presId="urn:microsoft.com/office/officeart/2005/8/layout/list1"/>
    <dgm:cxn modelId="{E66824DB-DB62-4680-B26D-42F5F0772BB9}" type="presParOf" srcId="{6CD415E6-3483-459A-8F15-DD2B07D681BC}" destId="{E865B4D0-1953-43EA-B062-277339D814C7}" srcOrd="0" destOrd="0" presId="urn:microsoft.com/office/officeart/2005/8/layout/list1"/>
    <dgm:cxn modelId="{2094329F-6827-4DFF-9F69-C999B4277AD4}" type="presParOf" srcId="{6CD415E6-3483-459A-8F15-DD2B07D681BC}" destId="{F7CF15DF-DEAA-4C3F-AB64-496E2C897B11}" srcOrd="1" destOrd="0" presId="urn:microsoft.com/office/officeart/2005/8/layout/list1"/>
    <dgm:cxn modelId="{9F95A5C1-A37C-4205-846D-2773EA14BD25}" type="presParOf" srcId="{FC16923F-19AF-4C84-950C-E84B76A9E39A}" destId="{6DA9B593-8487-4E24-A026-24E6D6E8E685}" srcOrd="1" destOrd="0" presId="urn:microsoft.com/office/officeart/2005/8/layout/list1"/>
    <dgm:cxn modelId="{299A4C1C-59C1-4796-AA7B-4434D01B6FB9}" type="presParOf" srcId="{FC16923F-19AF-4C84-950C-E84B76A9E39A}" destId="{0762D310-0FA3-40CE-800C-0B97396D932E}" srcOrd="2" destOrd="0" presId="urn:microsoft.com/office/officeart/2005/8/layout/list1"/>
  </dgm:cxnLst>
  <dgm:bg/>
  <dgm:whole/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DDF2DCD0-C0B5-4C96-8560-C9D1973A09F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ED791D5-3028-4595-8CCB-6B261D0A00DD}">
      <dgm:prSet phldrT="[Metin]" custT="1"/>
      <dgm:spPr/>
      <dgm:t>
        <a:bodyPr/>
        <a:lstStyle/>
        <a:p>
          <a:r>
            <a:rPr lang="tr-TR" sz="1800" b="1" dirty="0" err="1" smtClean="0"/>
            <a:t>Obezitenin</a:t>
          </a:r>
          <a:r>
            <a:rPr lang="tr-TR" sz="1800" dirty="0" smtClean="0"/>
            <a:t> genetik temeli tüm atasal soylarda bulunur</a:t>
          </a:r>
          <a:endParaRPr lang="tr-TR" sz="1800" dirty="0"/>
        </a:p>
      </dgm:t>
    </dgm:pt>
    <dgm:pt modelId="{4B117B0B-8ABE-4AFD-9F0A-B8A832C1120C}" type="parTrans" cxnId="{B27A11C8-5138-48DB-9AAF-973AD2F6DEBA}">
      <dgm:prSet/>
      <dgm:spPr/>
      <dgm:t>
        <a:bodyPr/>
        <a:lstStyle/>
        <a:p>
          <a:endParaRPr lang="tr-TR" sz="1600"/>
        </a:p>
      </dgm:t>
    </dgm:pt>
    <dgm:pt modelId="{5841B9A2-ED57-42FD-8E06-C55A14581A2C}" type="sibTrans" cxnId="{B27A11C8-5138-48DB-9AAF-973AD2F6DEBA}">
      <dgm:prSet/>
      <dgm:spPr/>
      <dgm:t>
        <a:bodyPr/>
        <a:lstStyle/>
        <a:p>
          <a:endParaRPr lang="tr-TR" sz="1600"/>
        </a:p>
      </dgm:t>
    </dgm:pt>
    <dgm:pt modelId="{395FBA32-39D0-46CB-B940-122C95C7A2BD}">
      <dgm:prSet phldrT="[Metin]" custT="1"/>
      <dgm:spPr/>
      <dgm:t>
        <a:bodyPr/>
        <a:lstStyle/>
        <a:p>
          <a:r>
            <a:rPr lang="tr-TR" sz="1800" dirty="0" err="1" smtClean="0"/>
            <a:t>Adipozite</a:t>
          </a:r>
          <a:r>
            <a:rPr lang="tr-TR" sz="1800" dirty="0" smtClean="0"/>
            <a:t> açlık ve avcı baskısı ile belirlenen iki ayar noktasınca doğal olarak belirlenir</a:t>
          </a:r>
          <a:endParaRPr lang="tr-TR" sz="1800" dirty="0"/>
        </a:p>
      </dgm:t>
    </dgm:pt>
    <dgm:pt modelId="{BAD00876-2ADB-4255-B668-2C259216D6EF}" type="parTrans" cxnId="{1F2BC2C6-C285-43EE-B44D-AA2D8F6FCFBD}">
      <dgm:prSet/>
      <dgm:spPr/>
      <dgm:t>
        <a:bodyPr/>
        <a:lstStyle/>
        <a:p>
          <a:endParaRPr lang="tr-TR" sz="1600"/>
        </a:p>
      </dgm:t>
    </dgm:pt>
    <dgm:pt modelId="{86AC1549-F984-4750-BD10-A6779FA8D5C0}" type="sibTrans" cxnId="{1F2BC2C6-C285-43EE-B44D-AA2D8F6FCFBD}">
      <dgm:prSet/>
      <dgm:spPr/>
      <dgm:t>
        <a:bodyPr/>
        <a:lstStyle/>
        <a:p>
          <a:endParaRPr lang="tr-TR" sz="1600"/>
        </a:p>
      </dgm:t>
    </dgm:pt>
    <dgm:pt modelId="{FFBE1EF6-3F00-4C50-8E72-50FB50B5DC77}">
      <dgm:prSet phldrT="[Metin]" custT="1"/>
      <dgm:spPr/>
      <dgm:t>
        <a:bodyPr/>
        <a:lstStyle/>
        <a:p>
          <a:r>
            <a:rPr lang="tr-TR" sz="1800" dirty="0" smtClean="0"/>
            <a:t>2 milyon yıl önce </a:t>
          </a:r>
          <a:r>
            <a:rPr lang="tr-TR" sz="1800" dirty="0" err="1" smtClean="0"/>
            <a:t>ensefalizasyon</a:t>
          </a:r>
          <a:r>
            <a:rPr lang="tr-TR" sz="1800" dirty="0" smtClean="0"/>
            <a:t> ve sosyal işbirliği, alet kullanımı ile </a:t>
          </a:r>
          <a:endParaRPr lang="tr-TR" sz="1800" dirty="0"/>
        </a:p>
      </dgm:t>
    </dgm:pt>
    <dgm:pt modelId="{D3A1EE58-5A5E-437D-8571-AF813093051B}" type="parTrans" cxnId="{39572F92-014D-4A97-A069-EB7E313C4E8C}">
      <dgm:prSet/>
      <dgm:spPr/>
      <dgm:t>
        <a:bodyPr/>
        <a:lstStyle/>
        <a:p>
          <a:endParaRPr lang="tr-TR" sz="1600"/>
        </a:p>
      </dgm:t>
    </dgm:pt>
    <dgm:pt modelId="{1005B80C-62EC-470C-8248-E92E4F276733}" type="sibTrans" cxnId="{39572F92-014D-4A97-A069-EB7E313C4E8C}">
      <dgm:prSet/>
      <dgm:spPr/>
      <dgm:t>
        <a:bodyPr/>
        <a:lstStyle/>
        <a:p>
          <a:endParaRPr lang="tr-TR" sz="1600"/>
        </a:p>
      </dgm:t>
    </dgm:pt>
    <dgm:pt modelId="{A18BD096-22F1-4B7B-A217-97EC857AE188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600" dirty="0" err="1" smtClean="0"/>
            <a:t>Obezite</a:t>
          </a:r>
          <a:r>
            <a:rPr lang="tr-TR" sz="1600" dirty="0" smtClean="0"/>
            <a:t> geçmişte güçlü seleksiyona maruz kalmamıştır, aksine</a:t>
          </a:r>
          <a:endParaRPr lang="tr-TR" sz="1600" dirty="0"/>
        </a:p>
      </dgm:t>
    </dgm:pt>
    <dgm:pt modelId="{9C1A067A-A2FB-4B90-998A-A999FB46CEDE}" type="parTrans" cxnId="{F360C59B-4FE0-42C1-9928-CD823EA58B34}">
      <dgm:prSet/>
      <dgm:spPr/>
      <dgm:t>
        <a:bodyPr/>
        <a:lstStyle/>
        <a:p>
          <a:endParaRPr lang="tr-TR" sz="1600"/>
        </a:p>
      </dgm:t>
    </dgm:pt>
    <dgm:pt modelId="{6A2B1E6F-A790-4774-B02F-0A6CF9371740}" type="sibTrans" cxnId="{F360C59B-4FE0-42C1-9928-CD823EA58B34}">
      <dgm:prSet/>
      <dgm:spPr/>
      <dgm:t>
        <a:bodyPr/>
        <a:lstStyle/>
        <a:p>
          <a:endParaRPr lang="tr-TR" sz="1600"/>
        </a:p>
      </dgm:t>
    </dgm:pt>
    <dgm:pt modelId="{B406CDDA-C69F-4147-9C51-68490B1933E1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600" dirty="0" err="1" smtClean="0"/>
            <a:t>Paleolitik</a:t>
          </a:r>
          <a:r>
            <a:rPr lang="tr-TR" sz="1600" dirty="0" smtClean="0"/>
            <a:t> insan avcı baskısından kurtulmuş </a:t>
          </a:r>
          <a:r>
            <a:rPr lang="tr-TR" sz="1600" dirty="0" err="1" smtClean="0"/>
            <a:t>adipozite</a:t>
          </a:r>
          <a:r>
            <a:rPr lang="tr-TR" sz="1600" dirty="0" smtClean="0"/>
            <a:t> üst noktalara kaymıştır</a:t>
          </a:r>
          <a:endParaRPr lang="tr-TR" sz="1600" dirty="0"/>
        </a:p>
      </dgm:t>
    </dgm:pt>
    <dgm:pt modelId="{113CB940-811B-4476-A6C2-DBFC2CB925EB}" type="parTrans" cxnId="{B6B81FEC-EA01-4196-8C4E-96E0D6F28A34}">
      <dgm:prSet/>
      <dgm:spPr/>
      <dgm:t>
        <a:bodyPr/>
        <a:lstStyle/>
        <a:p>
          <a:endParaRPr lang="tr-TR" sz="1600"/>
        </a:p>
      </dgm:t>
    </dgm:pt>
    <dgm:pt modelId="{5EB24121-EFC2-423C-8926-C33C75B4C340}" type="sibTrans" cxnId="{B6B81FEC-EA01-4196-8C4E-96E0D6F28A34}">
      <dgm:prSet/>
      <dgm:spPr/>
      <dgm:t>
        <a:bodyPr/>
        <a:lstStyle/>
        <a:p>
          <a:endParaRPr lang="tr-TR" sz="1600"/>
        </a:p>
      </dgm:t>
    </dgm:pt>
    <dgm:pt modelId="{A32C7F6F-2293-4691-B40E-31D575F7501C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600" dirty="0" smtClean="0"/>
            <a:t> Genetik yatkınlık, genetik sürüklenme gibi nötr evrimsel süreçlerden kaynaklanmıştır</a:t>
          </a:r>
          <a:endParaRPr lang="tr-TR" sz="1600" dirty="0"/>
        </a:p>
      </dgm:t>
    </dgm:pt>
    <dgm:pt modelId="{AE9D8078-7307-4FBE-B40A-AC37C3E13F8C}" type="parTrans" cxnId="{5511BF59-4F33-411B-A158-8FC3C174C282}">
      <dgm:prSet/>
      <dgm:spPr/>
      <dgm:t>
        <a:bodyPr/>
        <a:lstStyle/>
        <a:p>
          <a:endParaRPr lang="tr-TR" sz="1600"/>
        </a:p>
      </dgm:t>
    </dgm:pt>
    <dgm:pt modelId="{DB15B036-D74C-4604-BE74-1FADA86C91B4}" type="sibTrans" cxnId="{5511BF59-4F33-411B-A158-8FC3C174C282}">
      <dgm:prSet/>
      <dgm:spPr/>
      <dgm:t>
        <a:bodyPr/>
        <a:lstStyle/>
        <a:p>
          <a:endParaRPr lang="tr-TR" sz="1600"/>
        </a:p>
      </dgm:t>
    </dgm:pt>
    <dgm:pt modelId="{EF413B5C-87D4-4D87-8D2D-7F8C6EE06775}" type="pres">
      <dgm:prSet presAssocID="{DDF2DCD0-C0B5-4C96-8560-C9D1973A09F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030C554-8E8A-4CDF-B0D2-564D6C4B798A}" type="pres">
      <dgm:prSet presAssocID="{5ED791D5-3028-4595-8CCB-6B261D0A00DD}" presName="parentLin" presStyleCnt="0"/>
      <dgm:spPr/>
    </dgm:pt>
    <dgm:pt modelId="{59D790F7-6126-4001-BEAE-F7C49D9C8AB4}" type="pres">
      <dgm:prSet presAssocID="{5ED791D5-3028-4595-8CCB-6B261D0A00DD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BA3F8690-C17A-412E-B56A-243C51866701}" type="pres">
      <dgm:prSet presAssocID="{5ED791D5-3028-4595-8CCB-6B261D0A00D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B23DDCD-8FD8-4FF2-8060-C188B3AEF83A}" type="pres">
      <dgm:prSet presAssocID="{5ED791D5-3028-4595-8CCB-6B261D0A00DD}" presName="negativeSpace" presStyleCnt="0"/>
      <dgm:spPr/>
    </dgm:pt>
    <dgm:pt modelId="{BC9878CF-3FA0-4DF1-A151-64327B48F2E8}" type="pres">
      <dgm:prSet presAssocID="{5ED791D5-3028-4595-8CCB-6B261D0A00DD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A9EE180-BE42-4941-A940-31D14F4B6455}" type="pres">
      <dgm:prSet presAssocID="{5841B9A2-ED57-42FD-8E06-C55A14581A2C}" presName="spaceBetweenRectangles" presStyleCnt="0"/>
      <dgm:spPr/>
    </dgm:pt>
    <dgm:pt modelId="{396C69FD-E966-4F02-BA5E-11B47CC87A61}" type="pres">
      <dgm:prSet presAssocID="{395FBA32-39D0-46CB-B940-122C95C7A2BD}" presName="parentLin" presStyleCnt="0"/>
      <dgm:spPr/>
    </dgm:pt>
    <dgm:pt modelId="{B866BE15-DAED-4F9B-BEB1-D56CF6B8DF05}" type="pres">
      <dgm:prSet presAssocID="{395FBA32-39D0-46CB-B940-122C95C7A2BD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022B466A-7748-454D-AE26-917E723D62A2}" type="pres">
      <dgm:prSet presAssocID="{395FBA32-39D0-46CB-B940-122C95C7A2BD}" presName="parentText" presStyleLbl="node1" presStyleIdx="1" presStyleCnt="3" custScaleX="13917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36A186D-5625-424E-A84F-632DAFFAA8C7}" type="pres">
      <dgm:prSet presAssocID="{395FBA32-39D0-46CB-B940-122C95C7A2BD}" presName="negativeSpace" presStyleCnt="0"/>
      <dgm:spPr/>
    </dgm:pt>
    <dgm:pt modelId="{761AB9F5-7AAA-4AA2-94D5-8B5546D444FB}" type="pres">
      <dgm:prSet presAssocID="{395FBA32-39D0-46CB-B940-122C95C7A2BD}" presName="childText" presStyleLbl="conFgAcc1" presStyleIdx="1" presStyleCnt="3">
        <dgm:presLayoutVars>
          <dgm:bulletEnabled val="1"/>
        </dgm:presLayoutVars>
      </dgm:prSet>
      <dgm:spPr/>
    </dgm:pt>
    <dgm:pt modelId="{2A8F800F-0CCB-4B63-83F8-0ACCE565FDFD}" type="pres">
      <dgm:prSet presAssocID="{86AC1549-F984-4750-BD10-A6779FA8D5C0}" presName="spaceBetweenRectangles" presStyleCnt="0"/>
      <dgm:spPr/>
    </dgm:pt>
    <dgm:pt modelId="{464DEDA9-A5AB-439F-ACCE-22322B60C114}" type="pres">
      <dgm:prSet presAssocID="{FFBE1EF6-3F00-4C50-8E72-50FB50B5DC77}" presName="parentLin" presStyleCnt="0"/>
      <dgm:spPr/>
    </dgm:pt>
    <dgm:pt modelId="{0AF95396-8E99-43CF-BBD7-43C3C3B62A3C}" type="pres">
      <dgm:prSet presAssocID="{FFBE1EF6-3F00-4C50-8E72-50FB50B5DC77}" presName="parentLeftMargin" presStyleLbl="node1" presStyleIdx="1" presStyleCnt="3"/>
      <dgm:spPr/>
      <dgm:t>
        <a:bodyPr/>
        <a:lstStyle/>
        <a:p>
          <a:endParaRPr lang="tr-TR"/>
        </a:p>
      </dgm:t>
    </dgm:pt>
    <dgm:pt modelId="{045A6DA7-13A1-4980-9B85-5F7D12C3C326}" type="pres">
      <dgm:prSet presAssocID="{FFBE1EF6-3F00-4C50-8E72-50FB50B5DC77}" presName="parentText" presStyleLbl="node1" presStyleIdx="2" presStyleCnt="3" custScaleX="12534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4DF91B1-C8FF-413F-A951-CA06C65F2FA4}" type="pres">
      <dgm:prSet presAssocID="{FFBE1EF6-3F00-4C50-8E72-50FB50B5DC77}" presName="negativeSpace" presStyleCnt="0"/>
      <dgm:spPr/>
    </dgm:pt>
    <dgm:pt modelId="{48191BBB-6279-4EC6-BC0A-8DD05911A435}" type="pres">
      <dgm:prSet presAssocID="{FFBE1EF6-3F00-4C50-8E72-50FB50B5DC77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9D98E95A-71AE-44F4-BE20-43D0DBC9E31E}" type="presOf" srcId="{A18BD096-22F1-4B7B-A217-97EC857AE188}" destId="{BC9878CF-3FA0-4DF1-A151-64327B48F2E8}" srcOrd="0" destOrd="0" presId="urn:microsoft.com/office/officeart/2005/8/layout/list1"/>
    <dgm:cxn modelId="{AF1CB8BB-DCCF-4C89-AA7B-90B5A8812CD9}" type="presOf" srcId="{FFBE1EF6-3F00-4C50-8E72-50FB50B5DC77}" destId="{0AF95396-8E99-43CF-BBD7-43C3C3B62A3C}" srcOrd="0" destOrd="0" presId="urn:microsoft.com/office/officeart/2005/8/layout/list1"/>
    <dgm:cxn modelId="{B27A11C8-5138-48DB-9AAF-973AD2F6DEBA}" srcId="{DDF2DCD0-C0B5-4C96-8560-C9D1973A09F0}" destId="{5ED791D5-3028-4595-8CCB-6B261D0A00DD}" srcOrd="0" destOrd="0" parTransId="{4B117B0B-8ABE-4AFD-9F0A-B8A832C1120C}" sibTransId="{5841B9A2-ED57-42FD-8E06-C55A14581A2C}"/>
    <dgm:cxn modelId="{1F2BC2C6-C285-43EE-B44D-AA2D8F6FCFBD}" srcId="{DDF2DCD0-C0B5-4C96-8560-C9D1973A09F0}" destId="{395FBA32-39D0-46CB-B940-122C95C7A2BD}" srcOrd="1" destOrd="0" parTransId="{BAD00876-2ADB-4255-B668-2C259216D6EF}" sibTransId="{86AC1549-F984-4750-BD10-A6779FA8D5C0}"/>
    <dgm:cxn modelId="{B6B81FEC-EA01-4196-8C4E-96E0D6F28A34}" srcId="{FFBE1EF6-3F00-4C50-8E72-50FB50B5DC77}" destId="{B406CDDA-C69F-4147-9C51-68490B1933E1}" srcOrd="0" destOrd="0" parTransId="{113CB940-811B-4476-A6C2-DBFC2CB925EB}" sibTransId="{5EB24121-EFC2-423C-8926-C33C75B4C340}"/>
    <dgm:cxn modelId="{57563BFD-F551-4745-8FBA-F028792D4BB0}" type="presOf" srcId="{395FBA32-39D0-46CB-B940-122C95C7A2BD}" destId="{022B466A-7748-454D-AE26-917E723D62A2}" srcOrd="1" destOrd="0" presId="urn:microsoft.com/office/officeart/2005/8/layout/list1"/>
    <dgm:cxn modelId="{4F753798-879B-4703-B4C1-4F5EB1F2355F}" type="presOf" srcId="{A32C7F6F-2293-4691-B40E-31D575F7501C}" destId="{BC9878CF-3FA0-4DF1-A151-64327B48F2E8}" srcOrd="0" destOrd="1" presId="urn:microsoft.com/office/officeart/2005/8/layout/list1"/>
    <dgm:cxn modelId="{5511BF59-4F33-411B-A158-8FC3C174C282}" srcId="{5ED791D5-3028-4595-8CCB-6B261D0A00DD}" destId="{A32C7F6F-2293-4691-B40E-31D575F7501C}" srcOrd="1" destOrd="0" parTransId="{AE9D8078-7307-4FBE-B40A-AC37C3E13F8C}" sibTransId="{DB15B036-D74C-4604-BE74-1FADA86C91B4}"/>
    <dgm:cxn modelId="{39572F92-014D-4A97-A069-EB7E313C4E8C}" srcId="{DDF2DCD0-C0B5-4C96-8560-C9D1973A09F0}" destId="{FFBE1EF6-3F00-4C50-8E72-50FB50B5DC77}" srcOrd="2" destOrd="0" parTransId="{D3A1EE58-5A5E-437D-8571-AF813093051B}" sibTransId="{1005B80C-62EC-470C-8248-E92E4F276733}"/>
    <dgm:cxn modelId="{FA3E02AC-51CC-4952-959B-79580B69D71E}" type="presOf" srcId="{DDF2DCD0-C0B5-4C96-8560-C9D1973A09F0}" destId="{EF413B5C-87D4-4D87-8D2D-7F8C6EE06775}" srcOrd="0" destOrd="0" presId="urn:microsoft.com/office/officeart/2005/8/layout/list1"/>
    <dgm:cxn modelId="{BAE2BD18-19D2-48EE-9503-01096E68709B}" type="presOf" srcId="{5ED791D5-3028-4595-8CCB-6B261D0A00DD}" destId="{BA3F8690-C17A-412E-B56A-243C51866701}" srcOrd="1" destOrd="0" presId="urn:microsoft.com/office/officeart/2005/8/layout/list1"/>
    <dgm:cxn modelId="{94C7143F-8D4B-4062-A37F-50E1398BBDCF}" type="presOf" srcId="{395FBA32-39D0-46CB-B940-122C95C7A2BD}" destId="{B866BE15-DAED-4F9B-BEB1-D56CF6B8DF05}" srcOrd="0" destOrd="0" presId="urn:microsoft.com/office/officeart/2005/8/layout/list1"/>
    <dgm:cxn modelId="{7DF2F5C7-147D-49F4-9B17-5CFFF89CD312}" type="presOf" srcId="{5ED791D5-3028-4595-8CCB-6B261D0A00DD}" destId="{59D790F7-6126-4001-BEAE-F7C49D9C8AB4}" srcOrd="0" destOrd="0" presId="urn:microsoft.com/office/officeart/2005/8/layout/list1"/>
    <dgm:cxn modelId="{E1FFA5ED-B055-4423-AF64-A9744580EC8B}" type="presOf" srcId="{FFBE1EF6-3F00-4C50-8E72-50FB50B5DC77}" destId="{045A6DA7-13A1-4980-9B85-5F7D12C3C326}" srcOrd="1" destOrd="0" presId="urn:microsoft.com/office/officeart/2005/8/layout/list1"/>
    <dgm:cxn modelId="{F360C59B-4FE0-42C1-9928-CD823EA58B34}" srcId="{5ED791D5-3028-4595-8CCB-6B261D0A00DD}" destId="{A18BD096-22F1-4B7B-A217-97EC857AE188}" srcOrd="0" destOrd="0" parTransId="{9C1A067A-A2FB-4B90-998A-A999FB46CEDE}" sibTransId="{6A2B1E6F-A790-4774-B02F-0A6CF9371740}"/>
    <dgm:cxn modelId="{75B2C69D-B370-47ED-B399-136CF96D85C4}" type="presOf" srcId="{B406CDDA-C69F-4147-9C51-68490B1933E1}" destId="{48191BBB-6279-4EC6-BC0A-8DD05911A435}" srcOrd="0" destOrd="0" presId="urn:microsoft.com/office/officeart/2005/8/layout/list1"/>
    <dgm:cxn modelId="{67E59FFE-E8CF-46C3-90CD-60954465DEFE}" type="presParOf" srcId="{EF413B5C-87D4-4D87-8D2D-7F8C6EE06775}" destId="{A030C554-8E8A-4CDF-B0D2-564D6C4B798A}" srcOrd="0" destOrd="0" presId="urn:microsoft.com/office/officeart/2005/8/layout/list1"/>
    <dgm:cxn modelId="{BE343DC0-CD8E-4C92-8D09-E0F738B3D0C2}" type="presParOf" srcId="{A030C554-8E8A-4CDF-B0D2-564D6C4B798A}" destId="{59D790F7-6126-4001-BEAE-F7C49D9C8AB4}" srcOrd="0" destOrd="0" presId="urn:microsoft.com/office/officeart/2005/8/layout/list1"/>
    <dgm:cxn modelId="{A8809D9F-6FAF-4F87-B84E-E131EEF64293}" type="presParOf" srcId="{A030C554-8E8A-4CDF-B0D2-564D6C4B798A}" destId="{BA3F8690-C17A-412E-B56A-243C51866701}" srcOrd="1" destOrd="0" presId="urn:microsoft.com/office/officeart/2005/8/layout/list1"/>
    <dgm:cxn modelId="{9A570B4E-F8A9-4A87-8077-DF74A51620C3}" type="presParOf" srcId="{EF413B5C-87D4-4D87-8D2D-7F8C6EE06775}" destId="{2B23DDCD-8FD8-4FF2-8060-C188B3AEF83A}" srcOrd="1" destOrd="0" presId="urn:microsoft.com/office/officeart/2005/8/layout/list1"/>
    <dgm:cxn modelId="{0833EDC4-03C1-4B04-A178-EC2AA980B065}" type="presParOf" srcId="{EF413B5C-87D4-4D87-8D2D-7F8C6EE06775}" destId="{BC9878CF-3FA0-4DF1-A151-64327B48F2E8}" srcOrd="2" destOrd="0" presId="urn:microsoft.com/office/officeart/2005/8/layout/list1"/>
    <dgm:cxn modelId="{2E618325-BC23-42D8-954F-6462A7C3F881}" type="presParOf" srcId="{EF413B5C-87D4-4D87-8D2D-7F8C6EE06775}" destId="{CA9EE180-BE42-4941-A940-31D14F4B6455}" srcOrd="3" destOrd="0" presId="urn:microsoft.com/office/officeart/2005/8/layout/list1"/>
    <dgm:cxn modelId="{6B3711AB-6E09-4759-BC3D-104D93A5C480}" type="presParOf" srcId="{EF413B5C-87D4-4D87-8D2D-7F8C6EE06775}" destId="{396C69FD-E966-4F02-BA5E-11B47CC87A61}" srcOrd="4" destOrd="0" presId="urn:microsoft.com/office/officeart/2005/8/layout/list1"/>
    <dgm:cxn modelId="{A0ECDEF3-B9C6-4878-A8D6-80D5D631FF55}" type="presParOf" srcId="{396C69FD-E966-4F02-BA5E-11B47CC87A61}" destId="{B866BE15-DAED-4F9B-BEB1-D56CF6B8DF05}" srcOrd="0" destOrd="0" presId="urn:microsoft.com/office/officeart/2005/8/layout/list1"/>
    <dgm:cxn modelId="{A1A65B10-05F3-4579-B1B4-56F6289B7A3C}" type="presParOf" srcId="{396C69FD-E966-4F02-BA5E-11B47CC87A61}" destId="{022B466A-7748-454D-AE26-917E723D62A2}" srcOrd="1" destOrd="0" presId="urn:microsoft.com/office/officeart/2005/8/layout/list1"/>
    <dgm:cxn modelId="{F953197C-1D30-4D83-BEA7-00246A6C8CDE}" type="presParOf" srcId="{EF413B5C-87D4-4D87-8D2D-7F8C6EE06775}" destId="{936A186D-5625-424E-A84F-632DAFFAA8C7}" srcOrd="5" destOrd="0" presId="urn:microsoft.com/office/officeart/2005/8/layout/list1"/>
    <dgm:cxn modelId="{4F1F04CF-E335-497F-8A1B-0E5712CF8329}" type="presParOf" srcId="{EF413B5C-87D4-4D87-8D2D-7F8C6EE06775}" destId="{761AB9F5-7AAA-4AA2-94D5-8B5546D444FB}" srcOrd="6" destOrd="0" presId="urn:microsoft.com/office/officeart/2005/8/layout/list1"/>
    <dgm:cxn modelId="{883AB1F2-F214-452F-AB9D-377471E0CCD4}" type="presParOf" srcId="{EF413B5C-87D4-4D87-8D2D-7F8C6EE06775}" destId="{2A8F800F-0CCB-4B63-83F8-0ACCE565FDFD}" srcOrd="7" destOrd="0" presId="urn:microsoft.com/office/officeart/2005/8/layout/list1"/>
    <dgm:cxn modelId="{8BAAAD26-ECF6-4C78-9EAD-C004AA21EA2A}" type="presParOf" srcId="{EF413B5C-87D4-4D87-8D2D-7F8C6EE06775}" destId="{464DEDA9-A5AB-439F-ACCE-22322B60C114}" srcOrd="8" destOrd="0" presId="urn:microsoft.com/office/officeart/2005/8/layout/list1"/>
    <dgm:cxn modelId="{EE8C132C-6B07-4BE5-8D66-B580D170B023}" type="presParOf" srcId="{464DEDA9-A5AB-439F-ACCE-22322B60C114}" destId="{0AF95396-8E99-43CF-BBD7-43C3C3B62A3C}" srcOrd="0" destOrd="0" presId="urn:microsoft.com/office/officeart/2005/8/layout/list1"/>
    <dgm:cxn modelId="{23A791C8-7A74-4AC5-97AF-2302902E3C37}" type="presParOf" srcId="{464DEDA9-A5AB-439F-ACCE-22322B60C114}" destId="{045A6DA7-13A1-4980-9B85-5F7D12C3C326}" srcOrd="1" destOrd="0" presId="urn:microsoft.com/office/officeart/2005/8/layout/list1"/>
    <dgm:cxn modelId="{D6576A1E-A23F-4902-A121-AA72F81D26F2}" type="presParOf" srcId="{EF413B5C-87D4-4D87-8D2D-7F8C6EE06775}" destId="{44DF91B1-C8FF-413F-A951-CA06C65F2FA4}" srcOrd="9" destOrd="0" presId="urn:microsoft.com/office/officeart/2005/8/layout/list1"/>
    <dgm:cxn modelId="{C5600263-6CB4-4486-9E4B-7A224585CBBD}" type="presParOf" srcId="{EF413B5C-87D4-4D87-8D2D-7F8C6EE06775}" destId="{48191BBB-6279-4EC6-BC0A-8DD05911A435}" srcOrd="10" destOrd="0" presId="urn:microsoft.com/office/officeart/2005/8/layout/list1"/>
  </dgm:cxnLst>
  <dgm:bg/>
  <dgm:whole/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A98E0E42-4D03-47A0-BAEE-976AA487322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9106BA0D-9EA4-4363-9129-21488F1D932D}">
      <dgm:prSet phldrT="[Metin]" custT="1"/>
      <dgm:spPr/>
      <dgm:t>
        <a:bodyPr/>
        <a:lstStyle/>
        <a:p>
          <a:r>
            <a:rPr lang="tr-TR" sz="1600" dirty="0" smtClean="0"/>
            <a:t>Yeterli/kritik protein alınıncaya kadar beslenme devam eder</a:t>
          </a:r>
          <a:endParaRPr lang="tr-TR" sz="1600" dirty="0"/>
        </a:p>
      </dgm:t>
    </dgm:pt>
    <dgm:pt modelId="{EDE5AF76-BE3C-4F36-AC49-2D5E7BF18640}" type="parTrans" cxnId="{8ED9B527-7549-4683-BA3F-A458825ADFD0}">
      <dgm:prSet/>
      <dgm:spPr/>
      <dgm:t>
        <a:bodyPr/>
        <a:lstStyle/>
        <a:p>
          <a:endParaRPr lang="tr-TR" sz="1600"/>
        </a:p>
      </dgm:t>
    </dgm:pt>
    <dgm:pt modelId="{F9F524AC-6828-4A51-B112-F51D43D03FA4}" type="sibTrans" cxnId="{8ED9B527-7549-4683-BA3F-A458825ADFD0}">
      <dgm:prSet/>
      <dgm:spPr/>
      <dgm:t>
        <a:bodyPr/>
        <a:lstStyle/>
        <a:p>
          <a:endParaRPr lang="tr-TR" sz="1600"/>
        </a:p>
      </dgm:t>
    </dgm:pt>
    <dgm:pt modelId="{45541E3D-F5C8-416F-8A4A-C6D95D51FBE5}">
      <dgm:prSet custT="1"/>
      <dgm:spPr/>
      <dgm:t>
        <a:bodyPr/>
        <a:lstStyle/>
        <a:p>
          <a:r>
            <a:rPr lang="tr-TR" sz="1600" dirty="0" smtClean="0"/>
            <a:t>Gıda alımının ana etmeni </a:t>
          </a:r>
          <a:endParaRPr lang="tr-TR" sz="1600" dirty="0"/>
        </a:p>
      </dgm:t>
    </dgm:pt>
    <dgm:pt modelId="{E23B7749-0CF7-43C5-B016-EE94304969C5}" type="parTrans" cxnId="{1F655311-DFD5-44D2-AFCF-506DAE599F1B}">
      <dgm:prSet/>
      <dgm:spPr/>
      <dgm:t>
        <a:bodyPr/>
        <a:lstStyle/>
        <a:p>
          <a:endParaRPr lang="tr-TR" sz="1600"/>
        </a:p>
      </dgm:t>
    </dgm:pt>
    <dgm:pt modelId="{C5EA5D8C-DA85-44E1-AE3D-D8BDF722720A}" type="sibTrans" cxnId="{1F655311-DFD5-44D2-AFCF-506DAE599F1B}">
      <dgm:prSet/>
      <dgm:spPr/>
      <dgm:t>
        <a:bodyPr/>
        <a:lstStyle/>
        <a:p>
          <a:endParaRPr lang="tr-TR" sz="1600"/>
        </a:p>
      </dgm:t>
    </dgm:pt>
    <dgm:pt modelId="{24C59D74-9122-404F-95EB-CC1E057645BF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600" dirty="0" smtClean="0"/>
            <a:t>Her zaman proteine ​​olan taleptir.</a:t>
          </a:r>
          <a:endParaRPr lang="tr-TR" sz="1600" dirty="0"/>
        </a:p>
      </dgm:t>
    </dgm:pt>
    <dgm:pt modelId="{6EADEC1A-4E29-4E5B-BE89-4351E2020F67}" type="parTrans" cxnId="{206B8828-5DCA-48FF-BD5A-D994D1839B96}">
      <dgm:prSet/>
      <dgm:spPr/>
      <dgm:t>
        <a:bodyPr/>
        <a:lstStyle/>
        <a:p>
          <a:endParaRPr lang="tr-TR" sz="1600"/>
        </a:p>
      </dgm:t>
    </dgm:pt>
    <dgm:pt modelId="{A217A57B-6928-41D2-9995-6ADF3A491307}" type="sibTrans" cxnId="{206B8828-5DCA-48FF-BD5A-D994D1839B96}">
      <dgm:prSet/>
      <dgm:spPr/>
      <dgm:t>
        <a:bodyPr/>
        <a:lstStyle/>
        <a:p>
          <a:endParaRPr lang="tr-TR" sz="1600"/>
        </a:p>
      </dgm:t>
    </dgm:pt>
    <dgm:pt modelId="{338107AD-E4AA-4F5D-AA02-71BA1B112FA2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600" dirty="0" smtClean="0"/>
            <a:t>Enerji dengesi eşlik eden ikincil etmendir</a:t>
          </a:r>
          <a:endParaRPr lang="tr-TR" sz="1600" dirty="0"/>
        </a:p>
      </dgm:t>
    </dgm:pt>
    <dgm:pt modelId="{DD86703B-54A8-42D8-A08D-0BC9054E9233}" type="parTrans" cxnId="{FFD6F982-2D0B-4A70-BAAE-1F7CA352289B}">
      <dgm:prSet/>
      <dgm:spPr/>
      <dgm:t>
        <a:bodyPr/>
        <a:lstStyle/>
        <a:p>
          <a:endParaRPr lang="tr-TR" sz="1600"/>
        </a:p>
      </dgm:t>
    </dgm:pt>
    <dgm:pt modelId="{AA3B2932-DFBE-4208-BCCC-164882EA3335}" type="sibTrans" cxnId="{FFD6F982-2D0B-4A70-BAAE-1F7CA352289B}">
      <dgm:prSet/>
      <dgm:spPr/>
      <dgm:t>
        <a:bodyPr/>
        <a:lstStyle/>
        <a:p>
          <a:endParaRPr lang="tr-TR" sz="1600"/>
        </a:p>
      </dgm:t>
    </dgm:pt>
    <dgm:pt modelId="{6693E541-0633-4BD9-9EDE-B3F513B0525C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600" dirty="0" err="1" smtClean="0"/>
            <a:t>Obezite</a:t>
          </a:r>
          <a:r>
            <a:rPr lang="tr-TR" sz="1600" dirty="0" smtClean="0"/>
            <a:t> protein için pozitif seçilimin bir yan ürünü olarak  fazladan enerji alımının sonucudur (</a:t>
          </a:r>
          <a:r>
            <a:rPr lang="tr-TR" sz="1600" dirty="0" err="1" smtClean="0"/>
            <a:t>maladaptif</a:t>
          </a:r>
          <a:r>
            <a:rPr lang="tr-TR" sz="1600" dirty="0" smtClean="0"/>
            <a:t>)</a:t>
          </a:r>
          <a:endParaRPr lang="tr-TR" sz="1600" dirty="0"/>
        </a:p>
      </dgm:t>
    </dgm:pt>
    <dgm:pt modelId="{CC658392-7A70-433F-BEC9-5C38EC960918}" type="parTrans" cxnId="{F0FF0728-8C6E-4E15-B759-05439917ABC0}">
      <dgm:prSet/>
      <dgm:spPr/>
      <dgm:t>
        <a:bodyPr/>
        <a:lstStyle/>
        <a:p>
          <a:endParaRPr lang="tr-TR" sz="1600"/>
        </a:p>
      </dgm:t>
    </dgm:pt>
    <dgm:pt modelId="{670672DD-D4E0-4A45-9EBA-819B294A0860}" type="sibTrans" cxnId="{F0FF0728-8C6E-4E15-B759-05439917ABC0}">
      <dgm:prSet/>
      <dgm:spPr/>
      <dgm:t>
        <a:bodyPr/>
        <a:lstStyle/>
        <a:p>
          <a:endParaRPr lang="tr-TR" sz="1600"/>
        </a:p>
      </dgm:t>
    </dgm:pt>
    <dgm:pt modelId="{CD520170-B8E2-4F73-A2AA-A7F085A4A3CB}">
      <dgm:prSet custT="1"/>
      <dgm:spPr/>
      <dgm:t>
        <a:bodyPr/>
        <a:lstStyle/>
        <a:p>
          <a:r>
            <a:rPr lang="tr-TR" sz="1600" dirty="0" smtClean="0"/>
            <a:t>Çevresel tetikleyici</a:t>
          </a:r>
          <a:endParaRPr lang="tr-TR" sz="1600" dirty="0"/>
        </a:p>
      </dgm:t>
    </dgm:pt>
    <dgm:pt modelId="{EE96BA32-4370-4879-80A9-E41F3F22F749}" type="parTrans" cxnId="{8C77323F-0262-4A4A-9D0A-E28A9F7CB4ED}">
      <dgm:prSet/>
      <dgm:spPr/>
      <dgm:t>
        <a:bodyPr/>
        <a:lstStyle/>
        <a:p>
          <a:endParaRPr lang="tr-TR" sz="1600"/>
        </a:p>
      </dgm:t>
    </dgm:pt>
    <dgm:pt modelId="{69299687-302C-46D6-98FA-B49B4553BC3D}" type="sibTrans" cxnId="{8C77323F-0262-4A4A-9D0A-E28A9F7CB4ED}">
      <dgm:prSet/>
      <dgm:spPr/>
      <dgm:t>
        <a:bodyPr/>
        <a:lstStyle/>
        <a:p>
          <a:endParaRPr lang="tr-TR" sz="1600"/>
        </a:p>
      </dgm:t>
    </dgm:pt>
    <dgm:pt modelId="{082CACE5-3F58-47C0-B9FC-4727176F1508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600" dirty="0" smtClean="0"/>
            <a:t>modern çevrede enerjinin aşırı tüketimini teşvik eden besin oranındaki değişimdir</a:t>
          </a:r>
          <a:endParaRPr lang="tr-TR" sz="1600" dirty="0"/>
        </a:p>
      </dgm:t>
    </dgm:pt>
    <dgm:pt modelId="{31A470B0-4C12-4229-94D1-FBF58D035FA7}" type="parTrans" cxnId="{D7490C1A-950D-4055-BBCB-AC0FA8F4E491}">
      <dgm:prSet/>
      <dgm:spPr/>
      <dgm:t>
        <a:bodyPr/>
        <a:lstStyle/>
        <a:p>
          <a:endParaRPr lang="tr-TR" sz="1600"/>
        </a:p>
      </dgm:t>
    </dgm:pt>
    <dgm:pt modelId="{9597490B-CC46-442C-9C56-F4A4BCA0A5A3}" type="sibTrans" cxnId="{D7490C1A-950D-4055-BBCB-AC0FA8F4E491}">
      <dgm:prSet/>
      <dgm:spPr/>
      <dgm:t>
        <a:bodyPr/>
        <a:lstStyle/>
        <a:p>
          <a:endParaRPr lang="tr-TR" sz="1600"/>
        </a:p>
      </dgm:t>
    </dgm:pt>
    <dgm:pt modelId="{A9DDBBDB-E8D4-41E1-85D3-AAA7E6800321}" type="pres">
      <dgm:prSet presAssocID="{A98E0E42-4D03-47A0-BAEE-976AA487322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019232A-8657-47C5-86A1-170A74F590FB}" type="pres">
      <dgm:prSet presAssocID="{45541E3D-F5C8-416F-8A4A-C6D95D51FBE5}" presName="parentLin" presStyleCnt="0"/>
      <dgm:spPr/>
    </dgm:pt>
    <dgm:pt modelId="{5DCCF74D-B56A-4251-91B1-59009A2A9555}" type="pres">
      <dgm:prSet presAssocID="{45541E3D-F5C8-416F-8A4A-C6D95D51FBE5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BBF1AEFE-6A32-4B1A-B303-27EE3203BA8B}" type="pres">
      <dgm:prSet presAssocID="{45541E3D-F5C8-416F-8A4A-C6D95D51FBE5}" presName="parentText" presStyleLbl="node1" presStyleIdx="0" presStyleCnt="3" custScaleX="98389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5D3BFC2-88D7-4A51-B547-B816B2F2F761}" type="pres">
      <dgm:prSet presAssocID="{45541E3D-F5C8-416F-8A4A-C6D95D51FBE5}" presName="negativeSpace" presStyleCnt="0"/>
      <dgm:spPr/>
    </dgm:pt>
    <dgm:pt modelId="{5270E32B-882C-4A03-AA72-4523F49F5276}" type="pres">
      <dgm:prSet presAssocID="{45541E3D-F5C8-416F-8A4A-C6D95D51FBE5}" presName="childText" presStyleLbl="conFgAcc1" presStyleIdx="0" presStyleCnt="3" custLinFactY="2060" custLinFactNeighborX="781" custLinFactNeighborY="1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4E398F9-FD4D-4D77-8A31-D395EF6ACC8B}" type="pres">
      <dgm:prSet presAssocID="{C5EA5D8C-DA85-44E1-AE3D-D8BDF722720A}" presName="spaceBetweenRectangles" presStyleCnt="0"/>
      <dgm:spPr/>
    </dgm:pt>
    <dgm:pt modelId="{F4A363FB-437A-45E8-801A-5DB2BF5AFC06}" type="pres">
      <dgm:prSet presAssocID="{9106BA0D-9EA4-4363-9129-21488F1D932D}" presName="parentLin" presStyleCnt="0"/>
      <dgm:spPr/>
    </dgm:pt>
    <dgm:pt modelId="{397F6444-3800-4581-BB79-4E0549A673DB}" type="pres">
      <dgm:prSet presAssocID="{9106BA0D-9EA4-4363-9129-21488F1D932D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59848D51-F555-4537-89EE-CF0461C5A80E}" type="pres">
      <dgm:prSet presAssocID="{9106BA0D-9EA4-4363-9129-21488F1D932D}" presName="parentText" presStyleLbl="node1" presStyleIdx="1" presStyleCnt="3" custScaleX="13906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F0E541A-82A0-4BB7-89EF-EC808B278A2C}" type="pres">
      <dgm:prSet presAssocID="{9106BA0D-9EA4-4363-9129-21488F1D932D}" presName="negativeSpace" presStyleCnt="0"/>
      <dgm:spPr/>
    </dgm:pt>
    <dgm:pt modelId="{6ABF4F4F-E12A-4BC7-83A2-E73F4A661EA6}" type="pres">
      <dgm:prSet presAssocID="{9106BA0D-9EA4-4363-9129-21488F1D932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F1E1883-AE87-47F3-94CF-42AF6B40D2E7}" type="pres">
      <dgm:prSet presAssocID="{F9F524AC-6828-4A51-B112-F51D43D03FA4}" presName="spaceBetweenRectangles" presStyleCnt="0"/>
      <dgm:spPr/>
    </dgm:pt>
    <dgm:pt modelId="{D6677506-0B90-46CD-892C-7EBFEDA73F5B}" type="pres">
      <dgm:prSet presAssocID="{CD520170-B8E2-4F73-A2AA-A7F085A4A3CB}" presName="parentLin" presStyleCnt="0"/>
      <dgm:spPr/>
    </dgm:pt>
    <dgm:pt modelId="{C4FCD431-53FF-417F-B032-46D7053FAB9A}" type="pres">
      <dgm:prSet presAssocID="{CD520170-B8E2-4F73-A2AA-A7F085A4A3CB}" presName="parentLeftMargin" presStyleLbl="node1" presStyleIdx="1" presStyleCnt="3"/>
      <dgm:spPr/>
      <dgm:t>
        <a:bodyPr/>
        <a:lstStyle/>
        <a:p>
          <a:endParaRPr lang="tr-TR"/>
        </a:p>
      </dgm:t>
    </dgm:pt>
    <dgm:pt modelId="{7ECA362F-1A63-4941-9CA9-B46A63F6AD15}" type="pres">
      <dgm:prSet presAssocID="{CD520170-B8E2-4F73-A2AA-A7F085A4A3C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2CE5D7C-30CA-4FDC-908D-7DF95FCC07A8}" type="pres">
      <dgm:prSet presAssocID="{CD520170-B8E2-4F73-A2AA-A7F085A4A3CB}" presName="negativeSpace" presStyleCnt="0"/>
      <dgm:spPr/>
    </dgm:pt>
    <dgm:pt modelId="{178EB1E2-B549-41B0-80AF-3B20E02555A8}" type="pres">
      <dgm:prSet presAssocID="{CD520170-B8E2-4F73-A2AA-A7F085A4A3CB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C7FB4443-1FAD-42CD-8AD5-B1B82B298D37}" type="presOf" srcId="{CD520170-B8E2-4F73-A2AA-A7F085A4A3CB}" destId="{7ECA362F-1A63-4941-9CA9-B46A63F6AD15}" srcOrd="1" destOrd="0" presId="urn:microsoft.com/office/officeart/2005/8/layout/list1"/>
    <dgm:cxn modelId="{1F655311-DFD5-44D2-AFCF-506DAE599F1B}" srcId="{A98E0E42-4D03-47A0-BAEE-976AA4873226}" destId="{45541E3D-F5C8-416F-8A4A-C6D95D51FBE5}" srcOrd="0" destOrd="0" parTransId="{E23B7749-0CF7-43C5-B016-EE94304969C5}" sibTransId="{C5EA5D8C-DA85-44E1-AE3D-D8BDF722720A}"/>
    <dgm:cxn modelId="{42F82752-7B60-4019-9403-898665BE53F6}" type="presOf" srcId="{A98E0E42-4D03-47A0-BAEE-976AA4873226}" destId="{A9DDBBDB-E8D4-41E1-85D3-AAA7E6800321}" srcOrd="0" destOrd="0" presId="urn:microsoft.com/office/officeart/2005/8/layout/list1"/>
    <dgm:cxn modelId="{03DBB1C0-0FA9-46D3-98C3-5B159B74CDF0}" type="presOf" srcId="{24C59D74-9122-404F-95EB-CC1E057645BF}" destId="{5270E32B-882C-4A03-AA72-4523F49F5276}" srcOrd="0" destOrd="0" presId="urn:microsoft.com/office/officeart/2005/8/layout/list1"/>
    <dgm:cxn modelId="{B8535F21-6702-48B7-9720-6FBEA190C55F}" type="presOf" srcId="{082CACE5-3F58-47C0-B9FC-4727176F1508}" destId="{178EB1E2-B549-41B0-80AF-3B20E02555A8}" srcOrd="0" destOrd="0" presId="urn:microsoft.com/office/officeart/2005/8/layout/list1"/>
    <dgm:cxn modelId="{B22006D9-DCFF-4FD1-B926-7CDC93930D5C}" type="presOf" srcId="{45541E3D-F5C8-416F-8A4A-C6D95D51FBE5}" destId="{5DCCF74D-B56A-4251-91B1-59009A2A9555}" srcOrd="0" destOrd="0" presId="urn:microsoft.com/office/officeart/2005/8/layout/list1"/>
    <dgm:cxn modelId="{F0FF0728-8C6E-4E15-B759-05439917ABC0}" srcId="{9106BA0D-9EA4-4363-9129-21488F1D932D}" destId="{6693E541-0633-4BD9-9EDE-B3F513B0525C}" srcOrd="0" destOrd="0" parTransId="{CC658392-7A70-433F-BEC9-5C38EC960918}" sibTransId="{670672DD-D4E0-4A45-9EBA-819B294A0860}"/>
    <dgm:cxn modelId="{ECCAB1DC-AE6E-4205-99EA-989D05DB8088}" type="presOf" srcId="{6693E541-0633-4BD9-9EDE-B3F513B0525C}" destId="{6ABF4F4F-E12A-4BC7-83A2-E73F4A661EA6}" srcOrd="0" destOrd="0" presId="urn:microsoft.com/office/officeart/2005/8/layout/list1"/>
    <dgm:cxn modelId="{FFD6F982-2D0B-4A70-BAAE-1F7CA352289B}" srcId="{45541E3D-F5C8-416F-8A4A-C6D95D51FBE5}" destId="{338107AD-E4AA-4F5D-AA02-71BA1B112FA2}" srcOrd="1" destOrd="0" parTransId="{DD86703B-54A8-42D8-A08D-0BC9054E9233}" sibTransId="{AA3B2932-DFBE-4208-BCCC-164882EA3335}"/>
    <dgm:cxn modelId="{4F9B8741-234A-44A6-8C45-29F6B322A2EA}" type="presOf" srcId="{9106BA0D-9EA4-4363-9129-21488F1D932D}" destId="{397F6444-3800-4581-BB79-4E0549A673DB}" srcOrd="0" destOrd="0" presId="urn:microsoft.com/office/officeart/2005/8/layout/list1"/>
    <dgm:cxn modelId="{C255008D-90E1-452E-95BC-37F95CCD60FC}" type="presOf" srcId="{9106BA0D-9EA4-4363-9129-21488F1D932D}" destId="{59848D51-F555-4537-89EE-CF0461C5A80E}" srcOrd="1" destOrd="0" presId="urn:microsoft.com/office/officeart/2005/8/layout/list1"/>
    <dgm:cxn modelId="{D7490C1A-950D-4055-BBCB-AC0FA8F4E491}" srcId="{CD520170-B8E2-4F73-A2AA-A7F085A4A3CB}" destId="{082CACE5-3F58-47C0-B9FC-4727176F1508}" srcOrd="0" destOrd="0" parTransId="{31A470B0-4C12-4229-94D1-FBF58D035FA7}" sibTransId="{9597490B-CC46-442C-9C56-F4A4BCA0A5A3}"/>
    <dgm:cxn modelId="{8C77323F-0262-4A4A-9D0A-E28A9F7CB4ED}" srcId="{A98E0E42-4D03-47A0-BAEE-976AA4873226}" destId="{CD520170-B8E2-4F73-A2AA-A7F085A4A3CB}" srcOrd="2" destOrd="0" parTransId="{EE96BA32-4370-4879-80A9-E41F3F22F749}" sibTransId="{69299687-302C-46D6-98FA-B49B4553BC3D}"/>
    <dgm:cxn modelId="{206B8828-5DCA-48FF-BD5A-D994D1839B96}" srcId="{45541E3D-F5C8-416F-8A4A-C6D95D51FBE5}" destId="{24C59D74-9122-404F-95EB-CC1E057645BF}" srcOrd="0" destOrd="0" parTransId="{6EADEC1A-4E29-4E5B-BE89-4351E2020F67}" sibTransId="{A217A57B-6928-41D2-9995-6ADF3A491307}"/>
    <dgm:cxn modelId="{41A06659-A9EE-4B11-AFAC-F0D204DA21FC}" type="presOf" srcId="{45541E3D-F5C8-416F-8A4A-C6D95D51FBE5}" destId="{BBF1AEFE-6A32-4B1A-B303-27EE3203BA8B}" srcOrd="1" destOrd="0" presId="urn:microsoft.com/office/officeart/2005/8/layout/list1"/>
    <dgm:cxn modelId="{5515D3F1-AE2A-4360-B7EE-2DEEBDA72A5E}" type="presOf" srcId="{CD520170-B8E2-4F73-A2AA-A7F085A4A3CB}" destId="{C4FCD431-53FF-417F-B032-46D7053FAB9A}" srcOrd="0" destOrd="0" presId="urn:microsoft.com/office/officeart/2005/8/layout/list1"/>
    <dgm:cxn modelId="{8ED9B527-7549-4683-BA3F-A458825ADFD0}" srcId="{A98E0E42-4D03-47A0-BAEE-976AA4873226}" destId="{9106BA0D-9EA4-4363-9129-21488F1D932D}" srcOrd="1" destOrd="0" parTransId="{EDE5AF76-BE3C-4F36-AC49-2D5E7BF18640}" sibTransId="{F9F524AC-6828-4A51-B112-F51D43D03FA4}"/>
    <dgm:cxn modelId="{E992011C-2258-4FF6-A123-D8179AEA3D18}" type="presOf" srcId="{338107AD-E4AA-4F5D-AA02-71BA1B112FA2}" destId="{5270E32B-882C-4A03-AA72-4523F49F5276}" srcOrd="0" destOrd="1" presId="urn:microsoft.com/office/officeart/2005/8/layout/list1"/>
    <dgm:cxn modelId="{10EB8BD6-3C4D-4F6F-A195-3C209C939B8B}" type="presParOf" srcId="{A9DDBBDB-E8D4-41E1-85D3-AAA7E6800321}" destId="{1019232A-8657-47C5-86A1-170A74F590FB}" srcOrd="0" destOrd="0" presId="urn:microsoft.com/office/officeart/2005/8/layout/list1"/>
    <dgm:cxn modelId="{B724A110-5B17-4317-A6E8-E40CFFC8A66F}" type="presParOf" srcId="{1019232A-8657-47C5-86A1-170A74F590FB}" destId="{5DCCF74D-B56A-4251-91B1-59009A2A9555}" srcOrd="0" destOrd="0" presId="urn:microsoft.com/office/officeart/2005/8/layout/list1"/>
    <dgm:cxn modelId="{ECBC4DFC-4FF7-4613-83C7-4FFD054DD680}" type="presParOf" srcId="{1019232A-8657-47C5-86A1-170A74F590FB}" destId="{BBF1AEFE-6A32-4B1A-B303-27EE3203BA8B}" srcOrd="1" destOrd="0" presId="urn:microsoft.com/office/officeart/2005/8/layout/list1"/>
    <dgm:cxn modelId="{51CD3AF7-4A7F-464D-AF6F-C37E1238DD9B}" type="presParOf" srcId="{A9DDBBDB-E8D4-41E1-85D3-AAA7E6800321}" destId="{55D3BFC2-88D7-4A51-B547-B816B2F2F761}" srcOrd="1" destOrd="0" presId="urn:microsoft.com/office/officeart/2005/8/layout/list1"/>
    <dgm:cxn modelId="{0B64A94A-AA3A-4E37-B5E9-BC85EC670EDD}" type="presParOf" srcId="{A9DDBBDB-E8D4-41E1-85D3-AAA7E6800321}" destId="{5270E32B-882C-4A03-AA72-4523F49F5276}" srcOrd="2" destOrd="0" presId="urn:microsoft.com/office/officeart/2005/8/layout/list1"/>
    <dgm:cxn modelId="{D051A323-5841-43B1-B9C0-9169693058F8}" type="presParOf" srcId="{A9DDBBDB-E8D4-41E1-85D3-AAA7E6800321}" destId="{44E398F9-FD4D-4D77-8A31-D395EF6ACC8B}" srcOrd="3" destOrd="0" presId="urn:microsoft.com/office/officeart/2005/8/layout/list1"/>
    <dgm:cxn modelId="{62E2A4DB-C8A4-446D-BF9E-D2905EC62099}" type="presParOf" srcId="{A9DDBBDB-E8D4-41E1-85D3-AAA7E6800321}" destId="{F4A363FB-437A-45E8-801A-5DB2BF5AFC06}" srcOrd="4" destOrd="0" presId="urn:microsoft.com/office/officeart/2005/8/layout/list1"/>
    <dgm:cxn modelId="{5B85CB57-07F0-40A2-AABF-D94302E14ED4}" type="presParOf" srcId="{F4A363FB-437A-45E8-801A-5DB2BF5AFC06}" destId="{397F6444-3800-4581-BB79-4E0549A673DB}" srcOrd="0" destOrd="0" presId="urn:microsoft.com/office/officeart/2005/8/layout/list1"/>
    <dgm:cxn modelId="{B82569C7-7818-43D5-8156-0A3F381E5B0A}" type="presParOf" srcId="{F4A363FB-437A-45E8-801A-5DB2BF5AFC06}" destId="{59848D51-F555-4537-89EE-CF0461C5A80E}" srcOrd="1" destOrd="0" presId="urn:microsoft.com/office/officeart/2005/8/layout/list1"/>
    <dgm:cxn modelId="{49AD9EAA-43DB-4B1B-A536-564F744CD4A0}" type="presParOf" srcId="{A9DDBBDB-E8D4-41E1-85D3-AAA7E6800321}" destId="{4F0E541A-82A0-4BB7-89EF-EC808B278A2C}" srcOrd="5" destOrd="0" presId="urn:microsoft.com/office/officeart/2005/8/layout/list1"/>
    <dgm:cxn modelId="{3DE8B6E3-754F-4B1B-B2A3-6D5BFAA34EF9}" type="presParOf" srcId="{A9DDBBDB-E8D4-41E1-85D3-AAA7E6800321}" destId="{6ABF4F4F-E12A-4BC7-83A2-E73F4A661EA6}" srcOrd="6" destOrd="0" presId="urn:microsoft.com/office/officeart/2005/8/layout/list1"/>
    <dgm:cxn modelId="{195A7794-19BE-47C3-9350-9447CBA15E12}" type="presParOf" srcId="{A9DDBBDB-E8D4-41E1-85D3-AAA7E6800321}" destId="{6F1E1883-AE87-47F3-94CF-42AF6B40D2E7}" srcOrd="7" destOrd="0" presId="urn:microsoft.com/office/officeart/2005/8/layout/list1"/>
    <dgm:cxn modelId="{AAAC4DB7-21E3-4753-A921-2D2B90937E99}" type="presParOf" srcId="{A9DDBBDB-E8D4-41E1-85D3-AAA7E6800321}" destId="{D6677506-0B90-46CD-892C-7EBFEDA73F5B}" srcOrd="8" destOrd="0" presId="urn:microsoft.com/office/officeart/2005/8/layout/list1"/>
    <dgm:cxn modelId="{AD38E32B-5F64-4391-95E7-0F805761722F}" type="presParOf" srcId="{D6677506-0B90-46CD-892C-7EBFEDA73F5B}" destId="{C4FCD431-53FF-417F-B032-46D7053FAB9A}" srcOrd="0" destOrd="0" presId="urn:microsoft.com/office/officeart/2005/8/layout/list1"/>
    <dgm:cxn modelId="{88575869-B40D-48F1-8CBD-8EA79A0F16E7}" type="presParOf" srcId="{D6677506-0B90-46CD-892C-7EBFEDA73F5B}" destId="{7ECA362F-1A63-4941-9CA9-B46A63F6AD15}" srcOrd="1" destOrd="0" presId="urn:microsoft.com/office/officeart/2005/8/layout/list1"/>
    <dgm:cxn modelId="{D973C897-320C-4EDA-AFDD-FD2B1D8E8785}" type="presParOf" srcId="{A9DDBBDB-E8D4-41E1-85D3-AAA7E6800321}" destId="{D2CE5D7C-30CA-4FDC-908D-7DF95FCC07A8}" srcOrd="9" destOrd="0" presId="urn:microsoft.com/office/officeart/2005/8/layout/list1"/>
    <dgm:cxn modelId="{35FD2E6E-B1D8-4AB5-8110-E9147D291A51}" type="presParOf" srcId="{A9DDBBDB-E8D4-41E1-85D3-AAA7E6800321}" destId="{178EB1E2-B549-41B0-80AF-3B20E02555A8}" srcOrd="10" destOrd="0" presId="urn:microsoft.com/office/officeart/2005/8/layout/list1"/>
  </dgm:cxnLst>
  <dgm:bg/>
  <dgm:whole/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98125E76-0121-4D60-A223-01779EBCA27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7458CFDD-BAA7-4F40-8C5A-9D8047C3FF29}">
      <dgm:prSet/>
      <dgm:spPr>
        <a:solidFill>
          <a:srgbClr val="FF0000"/>
        </a:solidFill>
      </dgm:spPr>
      <dgm:t>
        <a:bodyPr/>
        <a:lstStyle/>
        <a:p>
          <a:r>
            <a:rPr lang="tr-TR" dirty="0" smtClean="0"/>
            <a:t>Neden insanların çoğu </a:t>
          </a:r>
          <a:r>
            <a:rPr lang="tr-TR" dirty="0" err="1" smtClean="0"/>
            <a:t>obez</a:t>
          </a:r>
          <a:r>
            <a:rPr lang="tr-TR" dirty="0" smtClean="0"/>
            <a:t> değil?</a:t>
          </a:r>
          <a:endParaRPr lang="tr-TR" dirty="0"/>
        </a:p>
      </dgm:t>
    </dgm:pt>
    <dgm:pt modelId="{62D08E12-D680-4444-A9DE-BB5F23BA7FF5}" type="parTrans" cxnId="{7CAACB55-F13B-492F-BABB-AE4020BBD1C3}">
      <dgm:prSet/>
      <dgm:spPr/>
      <dgm:t>
        <a:bodyPr/>
        <a:lstStyle/>
        <a:p>
          <a:endParaRPr lang="tr-TR"/>
        </a:p>
      </dgm:t>
    </dgm:pt>
    <dgm:pt modelId="{B25B5CA5-1B46-4000-BE5A-BAD1B29C71DF}" type="sibTrans" cxnId="{7CAACB55-F13B-492F-BABB-AE4020BBD1C3}">
      <dgm:prSet/>
      <dgm:spPr/>
      <dgm:t>
        <a:bodyPr/>
        <a:lstStyle/>
        <a:p>
          <a:endParaRPr lang="tr-TR"/>
        </a:p>
      </dgm:t>
    </dgm:pt>
    <dgm:pt modelId="{886408E4-98EA-4D76-97CA-6EAFACBF9750}" type="pres">
      <dgm:prSet presAssocID="{98125E76-0121-4D60-A223-01779EBCA27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69E933B-7810-4AF8-8F5A-5DCE8C28533B}" type="pres">
      <dgm:prSet presAssocID="{7458CFDD-BAA7-4F40-8C5A-9D8047C3FF29}" presName="parentLin" presStyleCnt="0"/>
      <dgm:spPr/>
    </dgm:pt>
    <dgm:pt modelId="{474ED449-71E5-4896-8D03-00B9DFD8824E}" type="pres">
      <dgm:prSet presAssocID="{7458CFDD-BAA7-4F40-8C5A-9D8047C3FF29}" presName="parentLeftMargin" presStyleLbl="node1" presStyleIdx="0" presStyleCnt="1"/>
      <dgm:spPr/>
      <dgm:t>
        <a:bodyPr/>
        <a:lstStyle/>
        <a:p>
          <a:endParaRPr lang="tr-TR"/>
        </a:p>
      </dgm:t>
    </dgm:pt>
    <dgm:pt modelId="{0BAA807A-B5BB-4EFE-A47A-07E41C1CE084}" type="pres">
      <dgm:prSet presAssocID="{7458CFDD-BAA7-4F40-8C5A-9D8047C3FF29}" presName="parentText" presStyleLbl="node1" presStyleIdx="0" presStyleCnt="1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318262A-E5C4-49E2-AC98-1F1401BD840D}" type="pres">
      <dgm:prSet presAssocID="{7458CFDD-BAA7-4F40-8C5A-9D8047C3FF29}" presName="negativeSpace" presStyleCnt="0"/>
      <dgm:spPr/>
    </dgm:pt>
    <dgm:pt modelId="{63D02CC8-682E-4291-8DBA-7CFB61FC4B42}" type="pres">
      <dgm:prSet presAssocID="{7458CFDD-BAA7-4F40-8C5A-9D8047C3FF29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7CAACB55-F13B-492F-BABB-AE4020BBD1C3}" srcId="{98125E76-0121-4D60-A223-01779EBCA27B}" destId="{7458CFDD-BAA7-4F40-8C5A-9D8047C3FF29}" srcOrd="0" destOrd="0" parTransId="{62D08E12-D680-4444-A9DE-BB5F23BA7FF5}" sibTransId="{B25B5CA5-1B46-4000-BE5A-BAD1B29C71DF}"/>
    <dgm:cxn modelId="{B71C7CFF-9069-475C-A7F4-DC33EC3CC442}" type="presOf" srcId="{98125E76-0121-4D60-A223-01779EBCA27B}" destId="{886408E4-98EA-4D76-97CA-6EAFACBF9750}" srcOrd="0" destOrd="0" presId="urn:microsoft.com/office/officeart/2005/8/layout/list1"/>
    <dgm:cxn modelId="{B0773C71-1DBD-4F48-8116-3468B32D13E3}" type="presOf" srcId="{7458CFDD-BAA7-4F40-8C5A-9D8047C3FF29}" destId="{474ED449-71E5-4896-8D03-00B9DFD8824E}" srcOrd="0" destOrd="0" presId="urn:microsoft.com/office/officeart/2005/8/layout/list1"/>
    <dgm:cxn modelId="{6A0C0B31-3A91-4542-941C-7B5025EB04F5}" type="presOf" srcId="{7458CFDD-BAA7-4F40-8C5A-9D8047C3FF29}" destId="{0BAA807A-B5BB-4EFE-A47A-07E41C1CE084}" srcOrd="1" destOrd="0" presId="urn:microsoft.com/office/officeart/2005/8/layout/list1"/>
    <dgm:cxn modelId="{10C9ECA9-EB11-4335-99AD-D1DD0EF00BF5}" type="presParOf" srcId="{886408E4-98EA-4D76-97CA-6EAFACBF9750}" destId="{169E933B-7810-4AF8-8F5A-5DCE8C28533B}" srcOrd="0" destOrd="0" presId="urn:microsoft.com/office/officeart/2005/8/layout/list1"/>
    <dgm:cxn modelId="{99F1B1C8-58FE-4D76-8C9C-AF69BCD9DB5B}" type="presParOf" srcId="{169E933B-7810-4AF8-8F5A-5DCE8C28533B}" destId="{474ED449-71E5-4896-8D03-00B9DFD8824E}" srcOrd="0" destOrd="0" presId="urn:microsoft.com/office/officeart/2005/8/layout/list1"/>
    <dgm:cxn modelId="{B0852554-35AF-4391-936E-464DEBE03CFD}" type="presParOf" srcId="{169E933B-7810-4AF8-8F5A-5DCE8C28533B}" destId="{0BAA807A-B5BB-4EFE-A47A-07E41C1CE084}" srcOrd="1" destOrd="0" presId="urn:microsoft.com/office/officeart/2005/8/layout/list1"/>
    <dgm:cxn modelId="{96D6CDC7-C33B-4B9F-99E9-E8C30124D35B}" type="presParOf" srcId="{886408E4-98EA-4D76-97CA-6EAFACBF9750}" destId="{3318262A-E5C4-49E2-AC98-1F1401BD840D}" srcOrd="1" destOrd="0" presId="urn:microsoft.com/office/officeart/2005/8/layout/list1"/>
    <dgm:cxn modelId="{FDAEAD2E-CAF3-492C-B19E-8DDE0C42EDBE}" type="presParOf" srcId="{886408E4-98EA-4D76-97CA-6EAFACBF9750}" destId="{63D02CC8-682E-4291-8DBA-7CFB61FC4B42}" srcOrd="2" destOrd="0" presId="urn:microsoft.com/office/officeart/2005/8/layout/list1"/>
  </dgm:cxnLst>
  <dgm:bg/>
  <dgm:whole/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6EE254D3-4271-45B8-844E-EEC9BAC9635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B1695E03-8CAB-47D8-A893-131704134090}">
      <dgm:prSet phldrT="[Metin]" custT="1"/>
      <dgm:spPr>
        <a:solidFill>
          <a:srgbClr val="00B050"/>
        </a:solidFill>
      </dgm:spPr>
      <dgm:t>
        <a:bodyPr/>
        <a:lstStyle/>
        <a:p>
          <a:r>
            <a:rPr lang="tr-TR" sz="1600" b="1" dirty="0" smtClean="0">
              <a:latin typeface="Adobe Devanagari" pitchFamily="18" charset="0"/>
              <a:cs typeface="Adobe Devanagari" pitchFamily="18" charset="0"/>
            </a:rPr>
            <a:t>UCP1 </a:t>
          </a:r>
          <a:r>
            <a:rPr lang="tr-TR" sz="1600" b="1" dirty="0" err="1" smtClean="0">
              <a:latin typeface="Adobe Devanagari" pitchFamily="18" charset="0"/>
              <a:cs typeface="Adobe Devanagari" pitchFamily="18" charset="0"/>
            </a:rPr>
            <a:t>nin</a:t>
          </a:r>
          <a:r>
            <a:rPr lang="tr-TR" sz="1600" b="1" dirty="0" smtClean="0">
              <a:latin typeface="Adobe Devanagari" pitchFamily="18" charset="0"/>
              <a:cs typeface="Adobe Devanagari" pitchFamily="18" charset="0"/>
            </a:rPr>
            <a:t> aktivitesi ile BAT arasındaki ilişki üzerinden çalışan  mekanizma</a:t>
          </a:r>
          <a:endParaRPr lang="tr-TR" sz="1600" b="1" dirty="0">
            <a:latin typeface="Adobe Devanagari" pitchFamily="18" charset="0"/>
            <a:cs typeface="Adobe Devanagari" pitchFamily="18" charset="0"/>
          </a:endParaRPr>
        </a:p>
      </dgm:t>
    </dgm:pt>
    <dgm:pt modelId="{9F613153-53E3-448B-9013-6B613AA31831}" type="parTrans" cxnId="{83E85811-1195-426C-A13D-3E97B47C3B32}">
      <dgm:prSet/>
      <dgm:spPr/>
      <dgm:t>
        <a:bodyPr/>
        <a:lstStyle/>
        <a:p>
          <a:endParaRPr lang="tr-TR" sz="1600" b="1">
            <a:latin typeface="Adobe Devanagari" pitchFamily="18" charset="0"/>
            <a:cs typeface="Adobe Devanagari" pitchFamily="18" charset="0"/>
          </a:endParaRPr>
        </a:p>
      </dgm:t>
    </dgm:pt>
    <dgm:pt modelId="{8E2014EC-648F-4DAC-A8AF-C0682ACD8A2E}" type="sibTrans" cxnId="{83E85811-1195-426C-A13D-3E97B47C3B32}">
      <dgm:prSet/>
      <dgm:spPr/>
      <dgm:t>
        <a:bodyPr/>
        <a:lstStyle/>
        <a:p>
          <a:endParaRPr lang="tr-TR" sz="1600" b="1">
            <a:latin typeface="Adobe Devanagari" pitchFamily="18" charset="0"/>
            <a:cs typeface="Adobe Devanagari" pitchFamily="18" charset="0"/>
          </a:endParaRPr>
        </a:p>
      </dgm:t>
    </dgm:pt>
    <dgm:pt modelId="{EA552104-D4E8-4E91-BCEE-93566CF1FE8F}">
      <dgm:prSet custT="1"/>
      <dgm:spPr>
        <a:solidFill>
          <a:srgbClr val="00B050"/>
        </a:solidFill>
      </dgm:spPr>
      <dgm:t>
        <a:bodyPr/>
        <a:lstStyle/>
        <a:p>
          <a:r>
            <a:rPr lang="tr-TR" sz="1600" b="1" dirty="0" smtClean="0">
              <a:latin typeface="Adobe Devanagari" pitchFamily="18" charset="0"/>
              <a:cs typeface="Adobe Devanagari" pitchFamily="18" charset="0"/>
            </a:rPr>
            <a:t>Soğuğa adaptasyon </a:t>
          </a:r>
          <a:r>
            <a:rPr lang="tr-TR" sz="1600" b="1" dirty="0" err="1" smtClean="0">
              <a:latin typeface="Adobe Devanagari" pitchFamily="18" charset="0"/>
              <a:cs typeface="Adobe Devanagari" pitchFamily="18" charset="0"/>
            </a:rPr>
            <a:t>genotipi</a:t>
          </a:r>
          <a:r>
            <a:rPr lang="tr-TR" sz="1600" b="1" dirty="0" smtClean="0">
              <a:latin typeface="Adobe Devanagari" pitchFamily="18" charset="0"/>
              <a:cs typeface="Adobe Devanagari" pitchFamily="18" charset="0"/>
            </a:rPr>
            <a:t> kazananlar zayıf,   sıcağa direnç kazananlar </a:t>
          </a:r>
          <a:r>
            <a:rPr lang="tr-TR" sz="1600" b="1" dirty="0" err="1" smtClean="0">
              <a:latin typeface="Adobe Devanagari" pitchFamily="18" charset="0"/>
              <a:cs typeface="Adobe Devanagari" pitchFamily="18" charset="0"/>
            </a:rPr>
            <a:t>obeziteyi</a:t>
          </a:r>
          <a:r>
            <a:rPr lang="tr-TR" sz="1600" b="1" dirty="0" smtClean="0">
              <a:latin typeface="Adobe Devanagari" pitchFamily="18" charset="0"/>
              <a:cs typeface="Adobe Devanagari" pitchFamily="18" charset="0"/>
            </a:rPr>
            <a:t>  kazandılar</a:t>
          </a:r>
          <a:endParaRPr lang="tr-TR" sz="1600" b="1" dirty="0">
            <a:latin typeface="Adobe Devanagari" pitchFamily="18" charset="0"/>
            <a:cs typeface="Adobe Devanagari" pitchFamily="18" charset="0"/>
          </a:endParaRPr>
        </a:p>
      </dgm:t>
    </dgm:pt>
    <dgm:pt modelId="{1AE10E18-1928-4A98-9953-ECC5683CD051}" type="parTrans" cxnId="{76B04D0A-E446-4EE5-A405-1863BBA7D2FF}">
      <dgm:prSet/>
      <dgm:spPr/>
      <dgm:t>
        <a:bodyPr/>
        <a:lstStyle/>
        <a:p>
          <a:endParaRPr lang="tr-TR" sz="1600" b="1">
            <a:latin typeface="Adobe Devanagari" pitchFamily="18" charset="0"/>
            <a:cs typeface="Adobe Devanagari" pitchFamily="18" charset="0"/>
          </a:endParaRPr>
        </a:p>
      </dgm:t>
    </dgm:pt>
    <dgm:pt modelId="{3DCD3ED3-E311-4A68-A975-32D247D2618A}" type="sibTrans" cxnId="{76B04D0A-E446-4EE5-A405-1863BBA7D2FF}">
      <dgm:prSet/>
      <dgm:spPr/>
      <dgm:t>
        <a:bodyPr/>
        <a:lstStyle/>
        <a:p>
          <a:endParaRPr lang="tr-TR" sz="1600" b="1">
            <a:latin typeface="Adobe Devanagari" pitchFamily="18" charset="0"/>
            <a:cs typeface="Adobe Devanagari" pitchFamily="18" charset="0"/>
          </a:endParaRPr>
        </a:p>
      </dgm:t>
    </dgm:pt>
    <dgm:pt modelId="{CEA8DCD7-E11B-4FAB-8A18-4B81E11DCCB0}">
      <dgm:prSet custT="1"/>
      <dgm:spPr>
        <a:solidFill>
          <a:srgbClr val="00B050"/>
        </a:solidFill>
      </dgm:spPr>
      <dgm:t>
        <a:bodyPr/>
        <a:lstStyle/>
        <a:p>
          <a:r>
            <a:rPr lang="tr-TR" sz="1600" b="1" dirty="0" err="1" smtClean="0">
              <a:latin typeface="Adobe Devanagari" pitchFamily="18" charset="0"/>
              <a:cs typeface="Adobe Devanagari" pitchFamily="18" charset="0"/>
            </a:rPr>
            <a:t>Obezite</a:t>
          </a:r>
          <a:r>
            <a:rPr lang="tr-TR" sz="1600" b="1" dirty="0" smtClean="0">
              <a:latin typeface="Adobe Devanagari" pitchFamily="18" charset="0"/>
              <a:cs typeface="Adobe Devanagari" pitchFamily="18" charset="0"/>
            </a:rPr>
            <a:t>, insan göçü ile iklimsel  değişkenliğe adaptasyon yeteneğindeki değişkenliğin sonucu </a:t>
          </a:r>
          <a:endParaRPr lang="tr-TR" sz="1600" b="1" dirty="0">
            <a:latin typeface="Adobe Devanagari" pitchFamily="18" charset="0"/>
            <a:cs typeface="Adobe Devanagari" pitchFamily="18" charset="0"/>
          </a:endParaRPr>
        </a:p>
      </dgm:t>
    </dgm:pt>
    <dgm:pt modelId="{033B0D79-6010-46EA-9DBC-4392F8D7071F}" type="parTrans" cxnId="{6A9D6084-64A2-4B25-8A56-0F3F8EF181BB}">
      <dgm:prSet/>
      <dgm:spPr/>
      <dgm:t>
        <a:bodyPr/>
        <a:lstStyle/>
        <a:p>
          <a:endParaRPr lang="tr-TR" sz="1600" b="1">
            <a:latin typeface="Adobe Devanagari" pitchFamily="18" charset="0"/>
            <a:cs typeface="Adobe Devanagari" pitchFamily="18" charset="0"/>
          </a:endParaRPr>
        </a:p>
      </dgm:t>
    </dgm:pt>
    <dgm:pt modelId="{95FF6108-6F85-48F3-BD96-50B52CDB68E9}" type="sibTrans" cxnId="{6A9D6084-64A2-4B25-8A56-0F3F8EF181BB}">
      <dgm:prSet/>
      <dgm:spPr/>
      <dgm:t>
        <a:bodyPr/>
        <a:lstStyle/>
        <a:p>
          <a:endParaRPr lang="tr-TR" sz="1600" b="1">
            <a:latin typeface="Adobe Devanagari" pitchFamily="18" charset="0"/>
            <a:cs typeface="Adobe Devanagari" pitchFamily="18" charset="0"/>
          </a:endParaRPr>
        </a:p>
      </dgm:t>
    </dgm:pt>
    <dgm:pt modelId="{27AD8457-69F6-4C56-BD31-2D1CBA19A0CC}" type="pres">
      <dgm:prSet presAssocID="{6EE254D3-4271-45B8-844E-EEC9BAC9635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CD95FFB-1664-4186-B527-7E4D43316B28}" type="pres">
      <dgm:prSet presAssocID="{CEA8DCD7-E11B-4FAB-8A18-4B81E11DCCB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87F48C2-C7A5-4F0D-9878-BFC234AA806A}" type="pres">
      <dgm:prSet presAssocID="{95FF6108-6F85-48F3-BD96-50B52CDB68E9}" presName="spacer" presStyleCnt="0"/>
      <dgm:spPr/>
    </dgm:pt>
    <dgm:pt modelId="{21A96AA1-8038-4D13-9011-7DED623E66C2}" type="pres">
      <dgm:prSet presAssocID="{EA552104-D4E8-4E91-BCEE-93566CF1FE8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E26565A-92F6-40EE-8EC1-26A69916EE51}" type="pres">
      <dgm:prSet presAssocID="{3DCD3ED3-E311-4A68-A975-32D247D2618A}" presName="spacer" presStyleCnt="0"/>
      <dgm:spPr/>
    </dgm:pt>
    <dgm:pt modelId="{51662F20-0461-4F0D-B8C2-098B60EF9B55}" type="pres">
      <dgm:prSet presAssocID="{B1695E03-8CAB-47D8-A893-13170413409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A9D6084-64A2-4B25-8A56-0F3F8EF181BB}" srcId="{6EE254D3-4271-45B8-844E-EEC9BAC9635D}" destId="{CEA8DCD7-E11B-4FAB-8A18-4B81E11DCCB0}" srcOrd="0" destOrd="0" parTransId="{033B0D79-6010-46EA-9DBC-4392F8D7071F}" sibTransId="{95FF6108-6F85-48F3-BD96-50B52CDB68E9}"/>
    <dgm:cxn modelId="{4B79BA29-B4BB-493C-B86D-6FC410B76A68}" type="presOf" srcId="{B1695E03-8CAB-47D8-A893-131704134090}" destId="{51662F20-0461-4F0D-B8C2-098B60EF9B55}" srcOrd="0" destOrd="0" presId="urn:microsoft.com/office/officeart/2005/8/layout/vList2"/>
    <dgm:cxn modelId="{016AACC2-DF67-454E-831A-FAFB872B3981}" type="presOf" srcId="{6EE254D3-4271-45B8-844E-EEC9BAC9635D}" destId="{27AD8457-69F6-4C56-BD31-2D1CBA19A0CC}" srcOrd="0" destOrd="0" presId="urn:microsoft.com/office/officeart/2005/8/layout/vList2"/>
    <dgm:cxn modelId="{6373104A-C71B-4871-AF2D-2AC5C7406A71}" type="presOf" srcId="{CEA8DCD7-E11B-4FAB-8A18-4B81E11DCCB0}" destId="{6CD95FFB-1664-4186-B527-7E4D43316B28}" srcOrd="0" destOrd="0" presId="urn:microsoft.com/office/officeart/2005/8/layout/vList2"/>
    <dgm:cxn modelId="{2EC27AE4-66E2-4097-BF41-1F38E947C212}" type="presOf" srcId="{EA552104-D4E8-4E91-BCEE-93566CF1FE8F}" destId="{21A96AA1-8038-4D13-9011-7DED623E66C2}" srcOrd="0" destOrd="0" presId="urn:microsoft.com/office/officeart/2005/8/layout/vList2"/>
    <dgm:cxn modelId="{83E85811-1195-426C-A13D-3E97B47C3B32}" srcId="{6EE254D3-4271-45B8-844E-EEC9BAC9635D}" destId="{B1695E03-8CAB-47D8-A893-131704134090}" srcOrd="2" destOrd="0" parTransId="{9F613153-53E3-448B-9013-6B613AA31831}" sibTransId="{8E2014EC-648F-4DAC-A8AF-C0682ACD8A2E}"/>
    <dgm:cxn modelId="{76B04D0A-E446-4EE5-A405-1863BBA7D2FF}" srcId="{6EE254D3-4271-45B8-844E-EEC9BAC9635D}" destId="{EA552104-D4E8-4E91-BCEE-93566CF1FE8F}" srcOrd="1" destOrd="0" parTransId="{1AE10E18-1928-4A98-9953-ECC5683CD051}" sibTransId="{3DCD3ED3-E311-4A68-A975-32D247D2618A}"/>
    <dgm:cxn modelId="{055165F7-C72C-49A9-AF8F-508BE2C4BF87}" type="presParOf" srcId="{27AD8457-69F6-4C56-BD31-2D1CBA19A0CC}" destId="{6CD95FFB-1664-4186-B527-7E4D43316B28}" srcOrd="0" destOrd="0" presId="urn:microsoft.com/office/officeart/2005/8/layout/vList2"/>
    <dgm:cxn modelId="{BA86D5DB-20A3-4FFF-BA22-1C4464259553}" type="presParOf" srcId="{27AD8457-69F6-4C56-BD31-2D1CBA19A0CC}" destId="{587F48C2-C7A5-4F0D-9878-BFC234AA806A}" srcOrd="1" destOrd="0" presId="urn:microsoft.com/office/officeart/2005/8/layout/vList2"/>
    <dgm:cxn modelId="{0D72F3FA-D239-43E7-811F-8004BD939F83}" type="presParOf" srcId="{27AD8457-69F6-4C56-BD31-2D1CBA19A0CC}" destId="{21A96AA1-8038-4D13-9011-7DED623E66C2}" srcOrd="2" destOrd="0" presId="urn:microsoft.com/office/officeart/2005/8/layout/vList2"/>
    <dgm:cxn modelId="{0488AD32-D2D2-405A-8C92-5306E53FD7BA}" type="presParOf" srcId="{27AD8457-69F6-4C56-BD31-2D1CBA19A0CC}" destId="{0E26565A-92F6-40EE-8EC1-26A69916EE51}" srcOrd="3" destOrd="0" presId="urn:microsoft.com/office/officeart/2005/8/layout/vList2"/>
    <dgm:cxn modelId="{71DAB5B2-0CE3-416A-BD52-1EA4D26908E5}" type="presParOf" srcId="{27AD8457-69F6-4C56-BD31-2D1CBA19A0CC}" destId="{51662F20-0461-4F0D-B8C2-098B60EF9B55}" srcOrd="4" destOrd="0" presId="urn:microsoft.com/office/officeart/2005/8/layout/vList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796523-3DD4-423D-B617-A6308BA12A1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E183501-E3EB-4D75-BC4C-A91B1BA2B8A1}">
      <dgm:prSet phldrT="[Metin]" custT="1"/>
      <dgm:spPr>
        <a:solidFill>
          <a:schemeClr val="tx1"/>
        </a:solidFill>
      </dgm:spPr>
      <dgm:t>
        <a:bodyPr/>
        <a:lstStyle/>
        <a:p>
          <a:r>
            <a:rPr lang="tr-TR" sz="1800" dirty="0" err="1" smtClean="0"/>
            <a:t>Diametrical</a:t>
          </a:r>
          <a:r>
            <a:rPr lang="tr-TR" sz="1800" dirty="0" smtClean="0"/>
            <a:t> (zıt yönlü hastalıklar)/Enfeksiyonlar</a:t>
          </a:r>
          <a:endParaRPr lang="tr-TR" sz="1800" dirty="0"/>
        </a:p>
      </dgm:t>
    </dgm:pt>
    <dgm:pt modelId="{BDED3731-EF1F-4CC7-BD75-AD7990BAC855}" type="parTrans" cxnId="{9EECDAA2-26CD-4D49-99C1-C273429CF4D4}">
      <dgm:prSet/>
      <dgm:spPr/>
      <dgm:t>
        <a:bodyPr/>
        <a:lstStyle/>
        <a:p>
          <a:endParaRPr lang="tr-TR" sz="1800"/>
        </a:p>
      </dgm:t>
    </dgm:pt>
    <dgm:pt modelId="{BE960177-4117-4261-857B-8441E7697FE4}" type="sibTrans" cxnId="{9EECDAA2-26CD-4D49-99C1-C273429CF4D4}">
      <dgm:prSet/>
      <dgm:spPr/>
      <dgm:t>
        <a:bodyPr/>
        <a:lstStyle/>
        <a:p>
          <a:endParaRPr lang="tr-TR" sz="1800"/>
        </a:p>
      </dgm:t>
    </dgm:pt>
    <dgm:pt modelId="{9C2F1BAE-A2F8-4859-82E3-F8DED3B2A9A7}">
      <dgm:prSet phldrT="[Metin]" custT="1"/>
      <dgm:spPr>
        <a:solidFill>
          <a:schemeClr val="tx1"/>
        </a:solidFill>
      </dgm:spPr>
      <dgm:t>
        <a:bodyPr/>
        <a:lstStyle/>
        <a:p>
          <a:r>
            <a:rPr lang="tr-TR" sz="1800" dirty="0" err="1" smtClean="0"/>
            <a:t>Diametrical</a:t>
          </a:r>
          <a:r>
            <a:rPr lang="tr-TR" sz="1800" dirty="0" smtClean="0"/>
            <a:t> (zıt yönlü hastalıklar)/Çevre</a:t>
          </a:r>
          <a:endParaRPr lang="tr-TR" sz="1800" dirty="0"/>
        </a:p>
      </dgm:t>
    </dgm:pt>
    <dgm:pt modelId="{1FB15041-9E9D-4432-AB23-8AC3BD14842A}" type="parTrans" cxnId="{69602E2B-A318-41B2-A5F5-BAEFE997DFBE}">
      <dgm:prSet/>
      <dgm:spPr/>
      <dgm:t>
        <a:bodyPr/>
        <a:lstStyle/>
        <a:p>
          <a:endParaRPr lang="tr-TR" sz="1800"/>
        </a:p>
      </dgm:t>
    </dgm:pt>
    <dgm:pt modelId="{98B853FA-AA09-486E-9467-28FFA661CD5E}" type="sibTrans" cxnId="{69602E2B-A318-41B2-A5F5-BAEFE997DFBE}">
      <dgm:prSet/>
      <dgm:spPr/>
      <dgm:t>
        <a:bodyPr/>
        <a:lstStyle/>
        <a:p>
          <a:endParaRPr lang="tr-TR" sz="1800"/>
        </a:p>
      </dgm:t>
    </dgm:pt>
    <dgm:pt modelId="{56DA4C1A-B8AB-4C8D-8719-54FB2CD3D1A5}">
      <dgm:prSet custT="1"/>
      <dgm:spPr>
        <a:solidFill>
          <a:schemeClr val="tx1"/>
        </a:solidFill>
      </dgm:spPr>
      <dgm:t>
        <a:bodyPr/>
        <a:lstStyle/>
        <a:p>
          <a:r>
            <a:rPr lang="tr-TR" sz="1800" b="1" dirty="0" err="1" smtClean="0"/>
            <a:t>Diametrical</a:t>
          </a:r>
          <a:r>
            <a:rPr lang="tr-TR" sz="1800" b="1" dirty="0" smtClean="0"/>
            <a:t> </a:t>
          </a:r>
          <a:r>
            <a:rPr lang="tr-TR" sz="1800" b="1" dirty="0" err="1" smtClean="0"/>
            <a:t>diseases</a:t>
          </a:r>
          <a:r>
            <a:rPr lang="tr-TR" sz="1800" b="1" dirty="0" smtClean="0"/>
            <a:t> </a:t>
          </a:r>
          <a:r>
            <a:rPr lang="tr-TR" sz="1800" b="1" dirty="0" err="1" smtClean="0"/>
            <a:t>reflect</a:t>
          </a:r>
          <a:r>
            <a:rPr lang="tr-TR" sz="1800" b="1" dirty="0" smtClean="0"/>
            <a:t> </a:t>
          </a:r>
          <a:r>
            <a:rPr lang="tr-TR" sz="1800" b="1" dirty="0" err="1" smtClean="0"/>
            <a:t>evolutionary</a:t>
          </a:r>
          <a:r>
            <a:rPr lang="tr-TR" sz="1800" b="1" dirty="0" smtClean="0"/>
            <a:t>-</a:t>
          </a:r>
          <a:r>
            <a:rPr lang="tr-TR" sz="1800" b="1" dirty="0" err="1" smtClean="0"/>
            <a:t>genetic</a:t>
          </a:r>
          <a:r>
            <a:rPr lang="tr-TR" sz="1800" b="1" dirty="0" smtClean="0"/>
            <a:t> </a:t>
          </a:r>
          <a:r>
            <a:rPr lang="tr-TR" sz="1800" b="1" dirty="0" err="1" smtClean="0"/>
            <a:t>tradeoffs</a:t>
          </a:r>
          <a:endParaRPr lang="tr-TR" sz="1800" dirty="0" smtClean="0"/>
        </a:p>
      </dgm:t>
    </dgm:pt>
    <dgm:pt modelId="{E8FCC525-A484-4A1D-AB5F-019F3BC224C6}" type="parTrans" cxnId="{97556C29-C268-47F8-8C94-ECE43FD9B196}">
      <dgm:prSet/>
      <dgm:spPr/>
      <dgm:t>
        <a:bodyPr/>
        <a:lstStyle/>
        <a:p>
          <a:endParaRPr lang="tr-TR" sz="1800"/>
        </a:p>
      </dgm:t>
    </dgm:pt>
    <dgm:pt modelId="{53ECFF59-7674-4E8A-B840-5FEE6765DA4C}" type="sibTrans" cxnId="{97556C29-C268-47F8-8C94-ECE43FD9B196}">
      <dgm:prSet/>
      <dgm:spPr/>
      <dgm:t>
        <a:bodyPr/>
        <a:lstStyle/>
        <a:p>
          <a:endParaRPr lang="tr-TR" sz="1800"/>
        </a:p>
      </dgm:t>
    </dgm:pt>
    <dgm:pt modelId="{8761A942-7456-4493-9C03-0C81DDA9F72D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b="1" i="1" dirty="0" smtClean="0"/>
            <a:t>Pek çok genetik hastalık  </a:t>
          </a:r>
          <a:r>
            <a:rPr lang="tr-TR" sz="1800" dirty="0" smtClean="0"/>
            <a:t>türümüzün evrimsel tarihinde onu yok olma tehlikesi altında bırakan yaygın bir mikroorganizmaya </a:t>
          </a:r>
          <a:r>
            <a:rPr lang="tr-TR" sz="1800" b="1" i="1" dirty="0" smtClean="0"/>
            <a:t>bedel olarak </a:t>
          </a:r>
          <a:r>
            <a:rPr lang="tr-TR" sz="1800" dirty="0" smtClean="0"/>
            <a:t>ortaya çıkmıştır.</a:t>
          </a:r>
          <a:endParaRPr lang="tr-TR" sz="1800" dirty="0"/>
        </a:p>
      </dgm:t>
    </dgm:pt>
    <dgm:pt modelId="{BA5EECB7-13EC-4693-93E8-99E3F9685B57}" type="parTrans" cxnId="{34DFE6C5-DBF4-43FA-8A99-C6854EFA07A9}">
      <dgm:prSet/>
      <dgm:spPr/>
      <dgm:t>
        <a:bodyPr/>
        <a:lstStyle/>
        <a:p>
          <a:endParaRPr lang="tr-TR" sz="1800"/>
        </a:p>
      </dgm:t>
    </dgm:pt>
    <dgm:pt modelId="{DE80CEAF-6BD5-4A24-A98F-5BE1330E87A4}" type="sibTrans" cxnId="{34DFE6C5-DBF4-43FA-8A99-C6854EFA07A9}">
      <dgm:prSet/>
      <dgm:spPr/>
      <dgm:t>
        <a:bodyPr/>
        <a:lstStyle/>
        <a:p>
          <a:endParaRPr lang="tr-TR" sz="1800"/>
        </a:p>
      </dgm:t>
    </dgm:pt>
    <dgm:pt modelId="{935A5211-39D8-409A-87C5-E122B97F44C8}">
      <dgm:prSet custT="1"/>
      <dgm:spPr>
        <a:solidFill>
          <a:schemeClr val="tx1"/>
        </a:solidFill>
      </dgm:spPr>
      <dgm:t>
        <a:bodyPr/>
        <a:lstStyle/>
        <a:p>
          <a:r>
            <a:rPr lang="tr-TR" sz="1800" dirty="0" err="1" smtClean="0"/>
            <a:t>Epidemik</a:t>
          </a:r>
          <a:r>
            <a:rPr lang="tr-TR" sz="1800" dirty="0" smtClean="0"/>
            <a:t>/çevresel </a:t>
          </a:r>
          <a:r>
            <a:rPr lang="tr-TR" sz="1800" dirty="0" err="1" smtClean="0"/>
            <a:t>patogenik</a:t>
          </a:r>
          <a:r>
            <a:rPr lang="tr-TR" sz="1800" dirty="0" smtClean="0"/>
            <a:t> seçilim</a:t>
          </a:r>
        </a:p>
      </dgm:t>
    </dgm:pt>
    <dgm:pt modelId="{4D05890C-C88A-44C9-A8B7-8FF69EEDE992}" type="parTrans" cxnId="{8DE8F504-70B0-4A33-9464-34F4F5468DC1}">
      <dgm:prSet/>
      <dgm:spPr/>
      <dgm:t>
        <a:bodyPr/>
        <a:lstStyle/>
        <a:p>
          <a:endParaRPr lang="tr-TR" sz="1800"/>
        </a:p>
      </dgm:t>
    </dgm:pt>
    <dgm:pt modelId="{2D234D43-34CC-48E7-8CCE-2783C5FEAF51}" type="sibTrans" cxnId="{8DE8F504-70B0-4A33-9464-34F4F5468DC1}">
      <dgm:prSet/>
      <dgm:spPr/>
      <dgm:t>
        <a:bodyPr/>
        <a:lstStyle/>
        <a:p>
          <a:endParaRPr lang="tr-TR" sz="1800"/>
        </a:p>
      </dgm:t>
    </dgm:pt>
    <dgm:pt modelId="{7C5EA81D-3F58-4F49-8DED-B18FE696CBC4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dirty="0" err="1" smtClean="0"/>
            <a:t>Enfeksiyöz</a:t>
          </a:r>
          <a:r>
            <a:rPr lang="tr-TR" sz="1800" dirty="0" smtClean="0"/>
            <a:t> hastalık etkenleri insan genomunu şekillendiren  en güçlü ve yaygın seçilim baskısı yaratan güçtür. (Genomumuzun 1/5’i) </a:t>
          </a:r>
          <a:r>
            <a:rPr lang="tr-TR" sz="1800" b="1" i="1" dirty="0" smtClean="0"/>
            <a:t>Kızıl  Kraliçe Hipotezi</a:t>
          </a:r>
          <a:endParaRPr lang="tr-TR" sz="1800" b="1" i="1" dirty="0"/>
        </a:p>
      </dgm:t>
    </dgm:pt>
    <dgm:pt modelId="{A0B77E61-CAF0-487E-84AD-441B08A82DBB}" type="parTrans" cxnId="{B72E0573-62B7-4F01-850E-A837B24BADD1}">
      <dgm:prSet/>
      <dgm:spPr/>
      <dgm:t>
        <a:bodyPr/>
        <a:lstStyle/>
        <a:p>
          <a:endParaRPr lang="tr-TR" sz="1800"/>
        </a:p>
      </dgm:t>
    </dgm:pt>
    <dgm:pt modelId="{78B6744F-C526-4912-AD8C-EEB031DEC197}" type="sibTrans" cxnId="{B72E0573-62B7-4F01-850E-A837B24BADD1}">
      <dgm:prSet/>
      <dgm:spPr/>
      <dgm:t>
        <a:bodyPr/>
        <a:lstStyle/>
        <a:p>
          <a:endParaRPr lang="tr-TR" sz="1800"/>
        </a:p>
      </dgm:t>
    </dgm:pt>
    <dgm:pt modelId="{038D379F-7DA7-4F68-A463-6BA9B50AD1EC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dirty="0" smtClean="0"/>
            <a:t>Orak hücreli anemi-Sıtma            Tip1DM-</a:t>
          </a:r>
          <a:r>
            <a:rPr lang="tr-TR" sz="1800" dirty="0" err="1" smtClean="0"/>
            <a:t>enterovirus</a:t>
          </a:r>
          <a:r>
            <a:rPr lang="tr-TR" sz="1800" dirty="0" smtClean="0"/>
            <a:t> (IFIH1 geni), </a:t>
          </a:r>
          <a:r>
            <a:rPr lang="tr-TR" sz="1800" dirty="0" err="1" smtClean="0"/>
            <a:t>helmint</a:t>
          </a:r>
          <a:r>
            <a:rPr lang="tr-TR" sz="1800" dirty="0" smtClean="0"/>
            <a:t> </a:t>
          </a:r>
          <a:r>
            <a:rPr lang="tr-TR" sz="1800" dirty="0" err="1" smtClean="0"/>
            <a:t>tbc</a:t>
          </a:r>
          <a:r>
            <a:rPr lang="tr-TR" sz="1800" dirty="0" smtClean="0"/>
            <a:t>?</a:t>
          </a:r>
          <a:endParaRPr lang="tr-TR" sz="1800" dirty="0"/>
        </a:p>
      </dgm:t>
    </dgm:pt>
    <dgm:pt modelId="{EA66D15D-9772-4D99-985E-AFDDAF36413D}" type="parTrans" cxnId="{CF1CB5A9-EB62-4F6A-A984-C7305E9F80F2}">
      <dgm:prSet/>
      <dgm:spPr/>
      <dgm:t>
        <a:bodyPr/>
        <a:lstStyle/>
        <a:p>
          <a:endParaRPr lang="tr-TR" sz="1800"/>
        </a:p>
      </dgm:t>
    </dgm:pt>
    <dgm:pt modelId="{5FF5E3B5-C63C-41C7-BA94-34D3DAC74927}" type="sibTrans" cxnId="{CF1CB5A9-EB62-4F6A-A984-C7305E9F80F2}">
      <dgm:prSet/>
      <dgm:spPr/>
      <dgm:t>
        <a:bodyPr/>
        <a:lstStyle/>
        <a:p>
          <a:endParaRPr lang="tr-TR" sz="1800"/>
        </a:p>
      </dgm:t>
    </dgm:pt>
    <dgm:pt modelId="{E503C693-894B-47E1-BA8A-F1B272AC48F3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dirty="0" err="1" smtClean="0"/>
            <a:t>Hemakromatozis</a:t>
          </a:r>
          <a:r>
            <a:rPr lang="tr-TR" sz="1800" dirty="0" smtClean="0"/>
            <a:t>- </a:t>
          </a:r>
          <a:r>
            <a:rPr lang="tr-TR" sz="1800" dirty="0" err="1" smtClean="0"/>
            <a:t>Yersinia</a:t>
          </a:r>
          <a:r>
            <a:rPr lang="tr-TR" sz="1800" dirty="0" smtClean="0"/>
            <a:t>	Tay-</a:t>
          </a:r>
          <a:r>
            <a:rPr lang="tr-TR" sz="1800" dirty="0" err="1" smtClean="0"/>
            <a:t>Sach</a:t>
          </a:r>
          <a:r>
            <a:rPr lang="tr-TR" sz="1800" dirty="0" smtClean="0"/>
            <a:t>-TBC</a:t>
          </a:r>
          <a:endParaRPr lang="tr-TR" sz="1800" dirty="0"/>
        </a:p>
      </dgm:t>
    </dgm:pt>
    <dgm:pt modelId="{98DB9DA1-5D46-401B-8ECC-F1E0DF815D66}" type="parTrans" cxnId="{CE334CE8-F48F-4317-AE2A-EAC39BF0B18D}">
      <dgm:prSet/>
      <dgm:spPr/>
      <dgm:t>
        <a:bodyPr/>
        <a:lstStyle/>
        <a:p>
          <a:endParaRPr lang="tr-TR" sz="1800"/>
        </a:p>
      </dgm:t>
    </dgm:pt>
    <dgm:pt modelId="{32D80094-433B-404D-8AED-715F1BB10357}" type="sibTrans" cxnId="{CE334CE8-F48F-4317-AE2A-EAC39BF0B18D}">
      <dgm:prSet/>
      <dgm:spPr/>
      <dgm:t>
        <a:bodyPr/>
        <a:lstStyle/>
        <a:p>
          <a:endParaRPr lang="tr-TR" sz="1800"/>
        </a:p>
      </dgm:t>
    </dgm:pt>
    <dgm:pt modelId="{D6058147-F3A8-4248-A984-7DE5D2DF016E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dirty="0" err="1" smtClean="0"/>
            <a:t>Salmonella</a:t>
          </a:r>
          <a:r>
            <a:rPr lang="tr-TR" sz="1800" dirty="0" smtClean="0"/>
            <a:t> –  </a:t>
          </a:r>
          <a:r>
            <a:rPr lang="tr-TR" sz="1800" dirty="0" err="1" smtClean="0"/>
            <a:t>Kistik</a:t>
          </a:r>
          <a:r>
            <a:rPr lang="tr-TR" sz="1800" dirty="0" smtClean="0"/>
            <a:t> </a:t>
          </a:r>
          <a:r>
            <a:rPr lang="tr-TR" sz="1800" dirty="0" err="1" smtClean="0"/>
            <a:t>fibrozis</a:t>
          </a:r>
          <a:r>
            <a:rPr lang="tr-TR" sz="1800" dirty="0" smtClean="0"/>
            <a:t>	ABO kan gruplar- Çok sayıda mikroorganizma</a:t>
          </a:r>
          <a:endParaRPr lang="tr-TR" sz="1800" dirty="0"/>
        </a:p>
      </dgm:t>
    </dgm:pt>
    <dgm:pt modelId="{414A5587-B728-4601-8C33-49211166681F}" type="parTrans" cxnId="{560503BB-8351-4E90-91C3-7F1144779612}">
      <dgm:prSet/>
      <dgm:spPr/>
      <dgm:t>
        <a:bodyPr/>
        <a:lstStyle/>
        <a:p>
          <a:endParaRPr lang="tr-TR" sz="1800"/>
        </a:p>
      </dgm:t>
    </dgm:pt>
    <dgm:pt modelId="{8C3874FB-1835-4045-9371-783136CE41A7}" type="sibTrans" cxnId="{560503BB-8351-4E90-91C3-7F1144779612}">
      <dgm:prSet/>
      <dgm:spPr/>
      <dgm:t>
        <a:bodyPr/>
        <a:lstStyle/>
        <a:p>
          <a:endParaRPr lang="tr-TR" sz="1800"/>
        </a:p>
      </dgm:t>
    </dgm:pt>
    <dgm:pt modelId="{11501FFE-37FD-41FE-8023-A28BBCCD272C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dirty="0" err="1" smtClean="0"/>
            <a:t>Obezite</a:t>
          </a:r>
          <a:r>
            <a:rPr lang="tr-TR" sz="1800" dirty="0" smtClean="0"/>
            <a:t>-sıcağa direnç			T1DM-soğuğa adaptasyon</a:t>
          </a:r>
          <a:endParaRPr lang="tr-TR" sz="1800" dirty="0"/>
        </a:p>
      </dgm:t>
    </dgm:pt>
    <dgm:pt modelId="{2A17EBCB-8D52-474E-B594-938CDFDB99D3}" type="parTrans" cxnId="{77DCA0C6-9446-4A8E-99D1-3A0ACFDE36B8}">
      <dgm:prSet/>
      <dgm:spPr/>
      <dgm:t>
        <a:bodyPr/>
        <a:lstStyle/>
        <a:p>
          <a:endParaRPr lang="tr-TR" sz="1800"/>
        </a:p>
      </dgm:t>
    </dgm:pt>
    <dgm:pt modelId="{1444F9B1-DDC9-4BC8-873C-F8838CD87836}" type="sibTrans" cxnId="{77DCA0C6-9446-4A8E-99D1-3A0ACFDE36B8}">
      <dgm:prSet/>
      <dgm:spPr/>
      <dgm:t>
        <a:bodyPr/>
        <a:lstStyle/>
        <a:p>
          <a:endParaRPr lang="tr-TR" sz="1800"/>
        </a:p>
      </dgm:t>
    </dgm:pt>
    <dgm:pt modelId="{C9445BBA-D921-4E25-8A82-8B2C51A22F8E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dirty="0" err="1" smtClean="0"/>
            <a:t>Otoimmünite</a:t>
          </a:r>
          <a:r>
            <a:rPr lang="tr-TR" sz="1800" dirty="0" smtClean="0"/>
            <a:t>- Çok sayıda mikroorganizma</a:t>
          </a:r>
          <a:endParaRPr lang="tr-TR" sz="1800" dirty="0"/>
        </a:p>
      </dgm:t>
    </dgm:pt>
    <dgm:pt modelId="{552BA349-9F22-4B04-8634-EC4A04FEF749}" type="parTrans" cxnId="{DB02666F-301C-4283-ADE7-A5E9396FDB59}">
      <dgm:prSet/>
      <dgm:spPr/>
      <dgm:t>
        <a:bodyPr/>
        <a:lstStyle/>
        <a:p>
          <a:endParaRPr lang="tr-TR" sz="1800"/>
        </a:p>
      </dgm:t>
    </dgm:pt>
    <dgm:pt modelId="{66E7F0A6-E73A-4026-A600-E0F261F2DF6B}" type="sibTrans" cxnId="{DB02666F-301C-4283-ADE7-A5E9396FDB59}">
      <dgm:prSet/>
      <dgm:spPr/>
      <dgm:t>
        <a:bodyPr/>
        <a:lstStyle/>
        <a:p>
          <a:endParaRPr lang="tr-TR" sz="1800"/>
        </a:p>
      </dgm:t>
    </dgm:pt>
    <dgm:pt modelId="{3829BD0C-64E2-4E5A-9560-F4D01151C8F1}" type="pres">
      <dgm:prSet presAssocID="{BE796523-3DD4-423D-B617-A6308BA12A1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3CEEA35-74E1-4886-8D38-2590A951C4A2}" type="pres">
      <dgm:prSet presAssocID="{935A5211-39D8-409A-87C5-E122B97F44C8}" presName="parentLin" presStyleCnt="0"/>
      <dgm:spPr/>
    </dgm:pt>
    <dgm:pt modelId="{A698858D-4B3C-4F81-AD03-D244144EA8DE}" type="pres">
      <dgm:prSet presAssocID="{935A5211-39D8-409A-87C5-E122B97F44C8}" presName="parentLeftMargin" presStyleLbl="node1" presStyleIdx="0" presStyleCnt="4"/>
      <dgm:spPr/>
      <dgm:t>
        <a:bodyPr/>
        <a:lstStyle/>
        <a:p>
          <a:endParaRPr lang="tr-TR"/>
        </a:p>
      </dgm:t>
    </dgm:pt>
    <dgm:pt modelId="{81A8B25A-E41D-4E4D-B40B-2185BD335801}" type="pres">
      <dgm:prSet presAssocID="{935A5211-39D8-409A-87C5-E122B97F44C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F4D8426-984A-4EE1-93CD-6F013D6E7489}" type="pres">
      <dgm:prSet presAssocID="{935A5211-39D8-409A-87C5-E122B97F44C8}" presName="negativeSpace" presStyleCnt="0"/>
      <dgm:spPr/>
    </dgm:pt>
    <dgm:pt modelId="{08FD1CF0-2812-4E91-AFC5-07BFAB35CF82}" type="pres">
      <dgm:prSet presAssocID="{935A5211-39D8-409A-87C5-E122B97F44C8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A843A19-0F5B-4FA6-9CEA-2103438DD493}" type="pres">
      <dgm:prSet presAssocID="{2D234D43-34CC-48E7-8CCE-2783C5FEAF51}" presName="spaceBetweenRectangles" presStyleCnt="0"/>
      <dgm:spPr/>
    </dgm:pt>
    <dgm:pt modelId="{8887DE9A-B743-48DD-AFAC-AC81C552A1B4}" type="pres">
      <dgm:prSet presAssocID="{56DA4C1A-B8AB-4C8D-8719-54FB2CD3D1A5}" presName="parentLin" presStyleCnt="0"/>
      <dgm:spPr/>
    </dgm:pt>
    <dgm:pt modelId="{85FB3A4B-5F74-4BF1-BDD6-255341AEA687}" type="pres">
      <dgm:prSet presAssocID="{56DA4C1A-B8AB-4C8D-8719-54FB2CD3D1A5}" presName="parentLeftMargin" presStyleLbl="node1" presStyleIdx="0" presStyleCnt="4"/>
      <dgm:spPr/>
      <dgm:t>
        <a:bodyPr/>
        <a:lstStyle/>
        <a:p>
          <a:endParaRPr lang="tr-TR"/>
        </a:p>
      </dgm:t>
    </dgm:pt>
    <dgm:pt modelId="{08E7CEEC-E69F-4802-936B-7FFA16114ED2}" type="pres">
      <dgm:prSet presAssocID="{56DA4C1A-B8AB-4C8D-8719-54FB2CD3D1A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6928880-936A-4E2B-A381-8862E6253E45}" type="pres">
      <dgm:prSet presAssocID="{56DA4C1A-B8AB-4C8D-8719-54FB2CD3D1A5}" presName="negativeSpace" presStyleCnt="0"/>
      <dgm:spPr/>
    </dgm:pt>
    <dgm:pt modelId="{15FDC9FD-51CE-4B41-8840-B24B180FA5B8}" type="pres">
      <dgm:prSet presAssocID="{56DA4C1A-B8AB-4C8D-8719-54FB2CD3D1A5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5447F64-6750-4885-AB73-CECC36755F74}" type="pres">
      <dgm:prSet presAssocID="{53ECFF59-7674-4E8A-B840-5FEE6765DA4C}" presName="spaceBetweenRectangles" presStyleCnt="0"/>
      <dgm:spPr/>
    </dgm:pt>
    <dgm:pt modelId="{74BC9F10-B4E7-4539-B5C9-7F9F8C4C42AE}" type="pres">
      <dgm:prSet presAssocID="{6E183501-E3EB-4D75-BC4C-A91B1BA2B8A1}" presName="parentLin" presStyleCnt="0"/>
      <dgm:spPr/>
    </dgm:pt>
    <dgm:pt modelId="{4CC6383D-26C6-4E2B-95C4-08CFC29F1A58}" type="pres">
      <dgm:prSet presAssocID="{6E183501-E3EB-4D75-BC4C-A91B1BA2B8A1}" presName="parentLeftMargin" presStyleLbl="node1" presStyleIdx="1" presStyleCnt="4"/>
      <dgm:spPr/>
      <dgm:t>
        <a:bodyPr/>
        <a:lstStyle/>
        <a:p>
          <a:endParaRPr lang="tr-TR"/>
        </a:p>
      </dgm:t>
    </dgm:pt>
    <dgm:pt modelId="{752A6670-27CC-4453-B652-72542DCEEABA}" type="pres">
      <dgm:prSet presAssocID="{6E183501-E3EB-4D75-BC4C-A91B1BA2B8A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8DEC0F1-D386-4DCF-9FF4-AB73F36BB9F8}" type="pres">
      <dgm:prSet presAssocID="{6E183501-E3EB-4D75-BC4C-A91B1BA2B8A1}" presName="negativeSpace" presStyleCnt="0"/>
      <dgm:spPr/>
    </dgm:pt>
    <dgm:pt modelId="{B03D6B61-4744-4D45-8630-08F93BD85893}" type="pres">
      <dgm:prSet presAssocID="{6E183501-E3EB-4D75-BC4C-A91B1BA2B8A1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34396F5-1864-46CA-A0D2-727E9A8D2A59}" type="pres">
      <dgm:prSet presAssocID="{BE960177-4117-4261-857B-8441E7697FE4}" presName="spaceBetweenRectangles" presStyleCnt="0"/>
      <dgm:spPr/>
    </dgm:pt>
    <dgm:pt modelId="{4CD0E221-6317-4E08-A47A-4C3D05A8F898}" type="pres">
      <dgm:prSet presAssocID="{9C2F1BAE-A2F8-4859-82E3-F8DED3B2A9A7}" presName="parentLin" presStyleCnt="0"/>
      <dgm:spPr/>
    </dgm:pt>
    <dgm:pt modelId="{6A0AEB1D-71F1-454F-8433-841CDEDAEB57}" type="pres">
      <dgm:prSet presAssocID="{9C2F1BAE-A2F8-4859-82E3-F8DED3B2A9A7}" presName="parentLeftMargin" presStyleLbl="node1" presStyleIdx="2" presStyleCnt="4"/>
      <dgm:spPr/>
      <dgm:t>
        <a:bodyPr/>
        <a:lstStyle/>
        <a:p>
          <a:endParaRPr lang="tr-TR"/>
        </a:p>
      </dgm:t>
    </dgm:pt>
    <dgm:pt modelId="{ABDD29D8-11E0-442D-8C2B-5193776139FE}" type="pres">
      <dgm:prSet presAssocID="{9C2F1BAE-A2F8-4859-82E3-F8DED3B2A9A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ACAD366-61EE-471E-88F7-1EEE39CBAA92}" type="pres">
      <dgm:prSet presAssocID="{9C2F1BAE-A2F8-4859-82E3-F8DED3B2A9A7}" presName="negativeSpace" presStyleCnt="0"/>
      <dgm:spPr/>
    </dgm:pt>
    <dgm:pt modelId="{72DD0D7D-F048-409B-B27B-F9B21234129A}" type="pres">
      <dgm:prSet presAssocID="{9C2F1BAE-A2F8-4859-82E3-F8DED3B2A9A7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34DFE6C5-DBF4-43FA-8A99-C6854EFA07A9}" srcId="{56DA4C1A-B8AB-4C8D-8719-54FB2CD3D1A5}" destId="{8761A942-7456-4493-9C03-0C81DDA9F72D}" srcOrd="0" destOrd="0" parTransId="{BA5EECB7-13EC-4693-93E8-99E3F9685B57}" sibTransId="{DE80CEAF-6BD5-4A24-A98F-5BE1330E87A4}"/>
    <dgm:cxn modelId="{EFC916B5-4C25-40E7-B42A-9761FEF19987}" type="presOf" srcId="{D6058147-F3A8-4248-A984-7DE5D2DF016E}" destId="{B03D6B61-4744-4D45-8630-08F93BD85893}" srcOrd="0" destOrd="2" presId="urn:microsoft.com/office/officeart/2005/8/layout/list1"/>
    <dgm:cxn modelId="{C61D870B-6538-421C-8D35-0363183BE7FF}" type="presOf" srcId="{8761A942-7456-4493-9C03-0C81DDA9F72D}" destId="{15FDC9FD-51CE-4B41-8840-B24B180FA5B8}" srcOrd="0" destOrd="0" presId="urn:microsoft.com/office/officeart/2005/8/layout/list1"/>
    <dgm:cxn modelId="{46C5CACC-48D2-4C24-B59A-6377752563BE}" type="presOf" srcId="{56DA4C1A-B8AB-4C8D-8719-54FB2CD3D1A5}" destId="{08E7CEEC-E69F-4802-936B-7FFA16114ED2}" srcOrd="1" destOrd="0" presId="urn:microsoft.com/office/officeart/2005/8/layout/list1"/>
    <dgm:cxn modelId="{B72E0573-62B7-4F01-850E-A837B24BADD1}" srcId="{935A5211-39D8-409A-87C5-E122B97F44C8}" destId="{7C5EA81D-3F58-4F49-8DED-B18FE696CBC4}" srcOrd="0" destOrd="0" parTransId="{A0B77E61-CAF0-487E-84AD-441B08A82DBB}" sibTransId="{78B6744F-C526-4912-AD8C-EEB031DEC197}"/>
    <dgm:cxn modelId="{16A36266-53EB-43F7-8281-F255605FCE02}" type="presOf" srcId="{BE796523-3DD4-423D-B617-A6308BA12A12}" destId="{3829BD0C-64E2-4E5A-9560-F4D01151C8F1}" srcOrd="0" destOrd="0" presId="urn:microsoft.com/office/officeart/2005/8/layout/list1"/>
    <dgm:cxn modelId="{560503BB-8351-4E90-91C3-7F1144779612}" srcId="{6E183501-E3EB-4D75-BC4C-A91B1BA2B8A1}" destId="{D6058147-F3A8-4248-A984-7DE5D2DF016E}" srcOrd="2" destOrd="0" parTransId="{414A5587-B728-4601-8C33-49211166681F}" sibTransId="{8C3874FB-1835-4045-9371-783136CE41A7}"/>
    <dgm:cxn modelId="{97556C29-C268-47F8-8C94-ECE43FD9B196}" srcId="{BE796523-3DD4-423D-B617-A6308BA12A12}" destId="{56DA4C1A-B8AB-4C8D-8719-54FB2CD3D1A5}" srcOrd="1" destOrd="0" parTransId="{E8FCC525-A484-4A1D-AB5F-019F3BC224C6}" sibTransId="{53ECFF59-7674-4E8A-B840-5FEE6765DA4C}"/>
    <dgm:cxn modelId="{29118B1D-6464-4F27-8FB1-FD04BB9209BB}" type="presOf" srcId="{6E183501-E3EB-4D75-BC4C-A91B1BA2B8A1}" destId="{4CC6383D-26C6-4E2B-95C4-08CFC29F1A58}" srcOrd="0" destOrd="0" presId="urn:microsoft.com/office/officeart/2005/8/layout/list1"/>
    <dgm:cxn modelId="{FAA27712-B200-4A5C-8AF6-BCE2372A1C1F}" type="presOf" srcId="{935A5211-39D8-409A-87C5-E122B97F44C8}" destId="{81A8B25A-E41D-4E4D-B40B-2185BD335801}" srcOrd="1" destOrd="0" presId="urn:microsoft.com/office/officeart/2005/8/layout/list1"/>
    <dgm:cxn modelId="{9EECDAA2-26CD-4D49-99C1-C273429CF4D4}" srcId="{BE796523-3DD4-423D-B617-A6308BA12A12}" destId="{6E183501-E3EB-4D75-BC4C-A91B1BA2B8A1}" srcOrd="2" destOrd="0" parTransId="{BDED3731-EF1F-4CC7-BD75-AD7990BAC855}" sibTransId="{BE960177-4117-4261-857B-8441E7697FE4}"/>
    <dgm:cxn modelId="{69602E2B-A318-41B2-A5F5-BAEFE997DFBE}" srcId="{BE796523-3DD4-423D-B617-A6308BA12A12}" destId="{9C2F1BAE-A2F8-4859-82E3-F8DED3B2A9A7}" srcOrd="3" destOrd="0" parTransId="{1FB15041-9E9D-4432-AB23-8AC3BD14842A}" sibTransId="{98B853FA-AA09-486E-9467-28FFA661CD5E}"/>
    <dgm:cxn modelId="{C8D747F3-9144-4FD0-9E63-E85EEA71DD9B}" type="presOf" srcId="{6E183501-E3EB-4D75-BC4C-A91B1BA2B8A1}" destId="{752A6670-27CC-4453-B652-72542DCEEABA}" srcOrd="1" destOrd="0" presId="urn:microsoft.com/office/officeart/2005/8/layout/list1"/>
    <dgm:cxn modelId="{F1594318-1F4C-48BB-BF9C-E8CFB2680C70}" type="presOf" srcId="{935A5211-39D8-409A-87C5-E122B97F44C8}" destId="{A698858D-4B3C-4F81-AD03-D244144EA8DE}" srcOrd="0" destOrd="0" presId="urn:microsoft.com/office/officeart/2005/8/layout/list1"/>
    <dgm:cxn modelId="{747D4958-4D45-4AC5-AA4B-462E0F1EAA72}" type="presOf" srcId="{9C2F1BAE-A2F8-4859-82E3-F8DED3B2A9A7}" destId="{ABDD29D8-11E0-442D-8C2B-5193776139FE}" srcOrd="1" destOrd="0" presId="urn:microsoft.com/office/officeart/2005/8/layout/list1"/>
    <dgm:cxn modelId="{15278A33-8577-48E9-AF92-51AA07D49BB8}" type="presOf" srcId="{56DA4C1A-B8AB-4C8D-8719-54FB2CD3D1A5}" destId="{85FB3A4B-5F74-4BF1-BDD6-255341AEA687}" srcOrd="0" destOrd="0" presId="urn:microsoft.com/office/officeart/2005/8/layout/list1"/>
    <dgm:cxn modelId="{88C3F482-DF3B-46AB-9B57-9331E167A73F}" type="presOf" srcId="{E503C693-894B-47E1-BA8A-F1B272AC48F3}" destId="{B03D6B61-4744-4D45-8630-08F93BD85893}" srcOrd="0" destOrd="1" presId="urn:microsoft.com/office/officeart/2005/8/layout/list1"/>
    <dgm:cxn modelId="{0D58FA21-46FE-4B50-B667-F0B5CD9AD711}" type="presOf" srcId="{038D379F-7DA7-4F68-A463-6BA9B50AD1EC}" destId="{B03D6B61-4744-4D45-8630-08F93BD85893}" srcOrd="0" destOrd="0" presId="urn:microsoft.com/office/officeart/2005/8/layout/list1"/>
    <dgm:cxn modelId="{8DE8F504-70B0-4A33-9464-34F4F5468DC1}" srcId="{BE796523-3DD4-423D-B617-A6308BA12A12}" destId="{935A5211-39D8-409A-87C5-E122B97F44C8}" srcOrd="0" destOrd="0" parTransId="{4D05890C-C88A-44C9-A8B7-8FF69EEDE992}" sibTransId="{2D234D43-34CC-48E7-8CCE-2783C5FEAF51}"/>
    <dgm:cxn modelId="{CE334CE8-F48F-4317-AE2A-EAC39BF0B18D}" srcId="{6E183501-E3EB-4D75-BC4C-A91B1BA2B8A1}" destId="{E503C693-894B-47E1-BA8A-F1B272AC48F3}" srcOrd="1" destOrd="0" parTransId="{98DB9DA1-5D46-401B-8ECC-F1E0DF815D66}" sibTransId="{32D80094-433B-404D-8AED-715F1BB10357}"/>
    <dgm:cxn modelId="{C7986FD0-4A36-4132-8E29-8325B79E32EC}" type="presOf" srcId="{7C5EA81D-3F58-4F49-8DED-B18FE696CBC4}" destId="{08FD1CF0-2812-4E91-AFC5-07BFAB35CF82}" srcOrd="0" destOrd="0" presId="urn:microsoft.com/office/officeart/2005/8/layout/list1"/>
    <dgm:cxn modelId="{77DCA0C6-9446-4A8E-99D1-3A0ACFDE36B8}" srcId="{9C2F1BAE-A2F8-4859-82E3-F8DED3B2A9A7}" destId="{11501FFE-37FD-41FE-8023-A28BBCCD272C}" srcOrd="0" destOrd="0" parTransId="{2A17EBCB-8D52-474E-B594-938CDFDB99D3}" sibTransId="{1444F9B1-DDC9-4BC8-873C-F8838CD87836}"/>
    <dgm:cxn modelId="{978554B2-C48D-488D-ACA3-1A415E754F5A}" type="presOf" srcId="{C9445BBA-D921-4E25-8A82-8B2C51A22F8E}" destId="{B03D6B61-4744-4D45-8630-08F93BD85893}" srcOrd="0" destOrd="3" presId="urn:microsoft.com/office/officeart/2005/8/layout/list1"/>
    <dgm:cxn modelId="{D189FB39-2A24-4212-9845-13167862CEB1}" type="presOf" srcId="{11501FFE-37FD-41FE-8023-A28BBCCD272C}" destId="{72DD0D7D-F048-409B-B27B-F9B21234129A}" srcOrd="0" destOrd="0" presId="urn:microsoft.com/office/officeart/2005/8/layout/list1"/>
    <dgm:cxn modelId="{CF1CB5A9-EB62-4F6A-A984-C7305E9F80F2}" srcId="{6E183501-E3EB-4D75-BC4C-A91B1BA2B8A1}" destId="{038D379F-7DA7-4F68-A463-6BA9B50AD1EC}" srcOrd="0" destOrd="0" parTransId="{EA66D15D-9772-4D99-985E-AFDDAF36413D}" sibTransId="{5FF5E3B5-C63C-41C7-BA94-34D3DAC74927}"/>
    <dgm:cxn modelId="{B590D87A-F4E6-4D87-A21A-BBC15F94F3EE}" type="presOf" srcId="{9C2F1BAE-A2F8-4859-82E3-F8DED3B2A9A7}" destId="{6A0AEB1D-71F1-454F-8433-841CDEDAEB57}" srcOrd="0" destOrd="0" presId="urn:microsoft.com/office/officeart/2005/8/layout/list1"/>
    <dgm:cxn modelId="{DB02666F-301C-4283-ADE7-A5E9396FDB59}" srcId="{6E183501-E3EB-4D75-BC4C-A91B1BA2B8A1}" destId="{C9445BBA-D921-4E25-8A82-8B2C51A22F8E}" srcOrd="3" destOrd="0" parTransId="{552BA349-9F22-4B04-8634-EC4A04FEF749}" sibTransId="{66E7F0A6-E73A-4026-A600-E0F261F2DF6B}"/>
    <dgm:cxn modelId="{34C00D16-48FB-4535-8EE7-C9DD40C8FE5E}" type="presParOf" srcId="{3829BD0C-64E2-4E5A-9560-F4D01151C8F1}" destId="{63CEEA35-74E1-4886-8D38-2590A951C4A2}" srcOrd="0" destOrd="0" presId="urn:microsoft.com/office/officeart/2005/8/layout/list1"/>
    <dgm:cxn modelId="{49347DD7-A37D-40DC-908C-F604EEB8AE2B}" type="presParOf" srcId="{63CEEA35-74E1-4886-8D38-2590A951C4A2}" destId="{A698858D-4B3C-4F81-AD03-D244144EA8DE}" srcOrd="0" destOrd="0" presId="urn:microsoft.com/office/officeart/2005/8/layout/list1"/>
    <dgm:cxn modelId="{46E697E5-98A5-405A-8F17-72FE0E53A08C}" type="presParOf" srcId="{63CEEA35-74E1-4886-8D38-2590A951C4A2}" destId="{81A8B25A-E41D-4E4D-B40B-2185BD335801}" srcOrd="1" destOrd="0" presId="urn:microsoft.com/office/officeart/2005/8/layout/list1"/>
    <dgm:cxn modelId="{2F8905D8-1986-41B3-BCBF-BD0471E1E79B}" type="presParOf" srcId="{3829BD0C-64E2-4E5A-9560-F4D01151C8F1}" destId="{7F4D8426-984A-4EE1-93CD-6F013D6E7489}" srcOrd="1" destOrd="0" presId="urn:microsoft.com/office/officeart/2005/8/layout/list1"/>
    <dgm:cxn modelId="{38459E2F-DD43-481E-9D2E-80D3F9E7C38C}" type="presParOf" srcId="{3829BD0C-64E2-4E5A-9560-F4D01151C8F1}" destId="{08FD1CF0-2812-4E91-AFC5-07BFAB35CF82}" srcOrd="2" destOrd="0" presId="urn:microsoft.com/office/officeart/2005/8/layout/list1"/>
    <dgm:cxn modelId="{EEE1D69A-93AB-4786-8168-0CB9AF99C169}" type="presParOf" srcId="{3829BD0C-64E2-4E5A-9560-F4D01151C8F1}" destId="{5A843A19-0F5B-4FA6-9CEA-2103438DD493}" srcOrd="3" destOrd="0" presId="urn:microsoft.com/office/officeart/2005/8/layout/list1"/>
    <dgm:cxn modelId="{2F0AC663-72AA-42D2-9597-ABFCF758F566}" type="presParOf" srcId="{3829BD0C-64E2-4E5A-9560-F4D01151C8F1}" destId="{8887DE9A-B743-48DD-AFAC-AC81C552A1B4}" srcOrd="4" destOrd="0" presId="urn:microsoft.com/office/officeart/2005/8/layout/list1"/>
    <dgm:cxn modelId="{BE2E1FBB-3E37-4FDB-B47D-78436C29BA34}" type="presParOf" srcId="{8887DE9A-B743-48DD-AFAC-AC81C552A1B4}" destId="{85FB3A4B-5F74-4BF1-BDD6-255341AEA687}" srcOrd="0" destOrd="0" presId="urn:microsoft.com/office/officeart/2005/8/layout/list1"/>
    <dgm:cxn modelId="{D301A33F-D756-4FEE-9FEE-47CB2087CAEC}" type="presParOf" srcId="{8887DE9A-B743-48DD-AFAC-AC81C552A1B4}" destId="{08E7CEEC-E69F-4802-936B-7FFA16114ED2}" srcOrd="1" destOrd="0" presId="urn:microsoft.com/office/officeart/2005/8/layout/list1"/>
    <dgm:cxn modelId="{F7814683-5547-4292-B2F5-1AE48D7097DB}" type="presParOf" srcId="{3829BD0C-64E2-4E5A-9560-F4D01151C8F1}" destId="{A6928880-936A-4E2B-A381-8862E6253E45}" srcOrd="5" destOrd="0" presId="urn:microsoft.com/office/officeart/2005/8/layout/list1"/>
    <dgm:cxn modelId="{096BCC91-E64B-49EA-A4E0-F62B8138411C}" type="presParOf" srcId="{3829BD0C-64E2-4E5A-9560-F4D01151C8F1}" destId="{15FDC9FD-51CE-4B41-8840-B24B180FA5B8}" srcOrd="6" destOrd="0" presId="urn:microsoft.com/office/officeart/2005/8/layout/list1"/>
    <dgm:cxn modelId="{C43BFE19-4485-4287-9F75-54C8F14B92CE}" type="presParOf" srcId="{3829BD0C-64E2-4E5A-9560-F4D01151C8F1}" destId="{85447F64-6750-4885-AB73-CECC36755F74}" srcOrd="7" destOrd="0" presId="urn:microsoft.com/office/officeart/2005/8/layout/list1"/>
    <dgm:cxn modelId="{9C864534-2C32-490A-88F0-D2DBD0E828E4}" type="presParOf" srcId="{3829BD0C-64E2-4E5A-9560-F4D01151C8F1}" destId="{74BC9F10-B4E7-4539-B5C9-7F9F8C4C42AE}" srcOrd="8" destOrd="0" presId="urn:microsoft.com/office/officeart/2005/8/layout/list1"/>
    <dgm:cxn modelId="{81E64E67-91E9-47B8-B523-F02AFBEC800C}" type="presParOf" srcId="{74BC9F10-B4E7-4539-B5C9-7F9F8C4C42AE}" destId="{4CC6383D-26C6-4E2B-95C4-08CFC29F1A58}" srcOrd="0" destOrd="0" presId="urn:microsoft.com/office/officeart/2005/8/layout/list1"/>
    <dgm:cxn modelId="{5D48A4F8-C380-4759-A8ED-76E101E4EF50}" type="presParOf" srcId="{74BC9F10-B4E7-4539-B5C9-7F9F8C4C42AE}" destId="{752A6670-27CC-4453-B652-72542DCEEABA}" srcOrd="1" destOrd="0" presId="urn:microsoft.com/office/officeart/2005/8/layout/list1"/>
    <dgm:cxn modelId="{09CBAD4C-1FBE-47B1-BC8E-751BC1A2AD20}" type="presParOf" srcId="{3829BD0C-64E2-4E5A-9560-F4D01151C8F1}" destId="{F8DEC0F1-D386-4DCF-9FF4-AB73F36BB9F8}" srcOrd="9" destOrd="0" presId="urn:microsoft.com/office/officeart/2005/8/layout/list1"/>
    <dgm:cxn modelId="{022DCA9D-5EB5-45B1-B9FA-C8253E060D54}" type="presParOf" srcId="{3829BD0C-64E2-4E5A-9560-F4D01151C8F1}" destId="{B03D6B61-4744-4D45-8630-08F93BD85893}" srcOrd="10" destOrd="0" presId="urn:microsoft.com/office/officeart/2005/8/layout/list1"/>
    <dgm:cxn modelId="{8D1BCA69-49E7-43B8-8D86-7D33C744E5CC}" type="presParOf" srcId="{3829BD0C-64E2-4E5A-9560-F4D01151C8F1}" destId="{B34396F5-1864-46CA-A0D2-727E9A8D2A59}" srcOrd="11" destOrd="0" presId="urn:microsoft.com/office/officeart/2005/8/layout/list1"/>
    <dgm:cxn modelId="{95F1F1C9-4DC0-4810-B774-C0FC83F3DF42}" type="presParOf" srcId="{3829BD0C-64E2-4E5A-9560-F4D01151C8F1}" destId="{4CD0E221-6317-4E08-A47A-4C3D05A8F898}" srcOrd="12" destOrd="0" presId="urn:microsoft.com/office/officeart/2005/8/layout/list1"/>
    <dgm:cxn modelId="{A7234ADB-E48E-4EA9-9D42-AA7E1047EED9}" type="presParOf" srcId="{4CD0E221-6317-4E08-A47A-4C3D05A8F898}" destId="{6A0AEB1D-71F1-454F-8433-841CDEDAEB57}" srcOrd="0" destOrd="0" presId="urn:microsoft.com/office/officeart/2005/8/layout/list1"/>
    <dgm:cxn modelId="{E8DD445B-C7E9-474A-8FAC-6E97242E3DD4}" type="presParOf" srcId="{4CD0E221-6317-4E08-A47A-4C3D05A8F898}" destId="{ABDD29D8-11E0-442D-8C2B-5193776139FE}" srcOrd="1" destOrd="0" presId="urn:microsoft.com/office/officeart/2005/8/layout/list1"/>
    <dgm:cxn modelId="{20DCFA4A-5EC4-4081-8449-8BDB8BDCE126}" type="presParOf" srcId="{3829BD0C-64E2-4E5A-9560-F4D01151C8F1}" destId="{CACAD366-61EE-471E-88F7-1EEE39CBAA92}" srcOrd="13" destOrd="0" presId="urn:microsoft.com/office/officeart/2005/8/layout/list1"/>
    <dgm:cxn modelId="{0A874C05-6190-4B95-85E1-C061DED1361A}" type="presParOf" srcId="{3829BD0C-64E2-4E5A-9560-F4D01151C8F1}" destId="{72DD0D7D-F048-409B-B27B-F9B21234129A}" srcOrd="14" destOrd="0" presId="urn:microsoft.com/office/officeart/2005/8/layout/list1"/>
  </dgm:cxnLst>
  <dgm:bg/>
  <dgm:whole/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330039EC-2F70-4E62-96CD-84AFAC95B3E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BAB9961-7BF0-4214-93CA-FECA20B95447}">
      <dgm:prSet/>
      <dgm:spPr/>
      <dgm:t>
        <a:bodyPr/>
        <a:lstStyle/>
        <a:p>
          <a:r>
            <a:rPr lang="tr-TR" b="1" i="0" dirty="0" err="1" smtClean="0"/>
            <a:t>Linkage</a:t>
          </a:r>
          <a:r>
            <a:rPr lang="tr-TR" b="1" i="0" dirty="0" smtClean="0"/>
            <a:t> </a:t>
          </a:r>
          <a:r>
            <a:rPr lang="tr-TR" b="1" i="0" dirty="0" err="1" smtClean="0"/>
            <a:t>Disequilibrium</a:t>
          </a:r>
          <a:r>
            <a:rPr lang="tr-TR" b="1" i="0" dirty="0" smtClean="0"/>
            <a:t> (Bağlantı dengesizliği)</a:t>
          </a:r>
          <a:endParaRPr lang="tr-TR" b="1" i="0" dirty="0"/>
        </a:p>
      </dgm:t>
    </dgm:pt>
    <dgm:pt modelId="{C6D63B28-32E1-41EF-A7BB-83F2C014EBDE}" type="parTrans" cxnId="{EFB71513-6069-478B-A4E2-B750A4B40A64}">
      <dgm:prSet/>
      <dgm:spPr/>
      <dgm:t>
        <a:bodyPr/>
        <a:lstStyle/>
        <a:p>
          <a:endParaRPr lang="tr-TR"/>
        </a:p>
      </dgm:t>
    </dgm:pt>
    <dgm:pt modelId="{176A8D5B-6329-4A37-A15F-FFAC49079950}" type="sibTrans" cxnId="{EFB71513-6069-478B-A4E2-B750A4B40A64}">
      <dgm:prSet/>
      <dgm:spPr/>
      <dgm:t>
        <a:bodyPr/>
        <a:lstStyle/>
        <a:p>
          <a:endParaRPr lang="tr-TR"/>
        </a:p>
      </dgm:t>
    </dgm:pt>
    <dgm:pt modelId="{FF47F3CF-55A7-4CF6-9E97-EF9D6FE9ED1E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Birden fazla farklı  </a:t>
          </a:r>
          <a:r>
            <a:rPr lang="tr-TR" dirty="0" err="1" smtClean="0"/>
            <a:t>lokustaki</a:t>
          </a:r>
          <a:r>
            <a:rPr lang="tr-TR" dirty="0" smtClean="0"/>
            <a:t> gen kümesinin </a:t>
          </a:r>
          <a:r>
            <a:rPr lang="tr-TR" dirty="0" err="1" smtClean="0"/>
            <a:t>non</a:t>
          </a:r>
          <a:r>
            <a:rPr lang="tr-TR" dirty="0" smtClean="0"/>
            <a:t>-</a:t>
          </a:r>
          <a:r>
            <a:rPr lang="tr-TR" dirty="0" err="1" smtClean="0"/>
            <a:t>random</a:t>
          </a:r>
          <a:r>
            <a:rPr lang="tr-TR" dirty="0" smtClean="0"/>
            <a:t> birlikteliği</a:t>
          </a:r>
          <a:endParaRPr lang="tr-TR" dirty="0"/>
        </a:p>
      </dgm:t>
    </dgm:pt>
    <dgm:pt modelId="{CCF8D1B1-43A9-4354-A1E9-5B8A1D51190B}" type="parTrans" cxnId="{8AD5F14C-A547-4196-9ACC-14DF436EA43F}">
      <dgm:prSet/>
      <dgm:spPr/>
      <dgm:t>
        <a:bodyPr/>
        <a:lstStyle/>
        <a:p>
          <a:endParaRPr lang="tr-TR"/>
        </a:p>
      </dgm:t>
    </dgm:pt>
    <dgm:pt modelId="{59606477-EE0C-499F-90CD-5A1E8FEC79BE}" type="sibTrans" cxnId="{8AD5F14C-A547-4196-9ACC-14DF436EA43F}">
      <dgm:prSet/>
      <dgm:spPr/>
      <dgm:t>
        <a:bodyPr/>
        <a:lstStyle/>
        <a:p>
          <a:endParaRPr lang="tr-TR"/>
        </a:p>
      </dgm:t>
    </dgm:pt>
    <dgm:pt modelId="{9963E528-1676-4324-B922-4A54405509B8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Birlikte seçilim ve kalıtımı </a:t>
          </a:r>
          <a:endParaRPr lang="tr-TR" dirty="0"/>
        </a:p>
      </dgm:t>
    </dgm:pt>
    <dgm:pt modelId="{A1471E39-C175-4703-A912-9BCB2266DE71}" type="parTrans" cxnId="{B7B7547D-AC6B-44AC-903B-8938DC54AE1B}">
      <dgm:prSet/>
      <dgm:spPr/>
      <dgm:t>
        <a:bodyPr/>
        <a:lstStyle/>
        <a:p>
          <a:endParaRPr lang="tr-TR"/>
        </a:p>
      </dgm:t>
    </dgm:pt>
    <dgm:pt modelId="{5FB75E4B-6F4E-45D6-8219-3452038F691D}" type="sibTrans" cxnId="{B7B7547D-AC6B-44AC-903B-8938DC54AE1B}">
      <dgm:prSet/>
      <dgm:spPr/>
      <dgm:t>
        <a:bodyPr/>
        <a:lstStyle/>
        <a:p>
          <a:endParaRPr lang="tr-TR"/>
        </a:p>
      </dgm:t>
    </dgm:pt>
    <dgm:pt modelId="{7D937D45-E927-424A-93C7-F074D1EE3262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Faydası için pozitif bir seçilime uğrayan bir özellik zararlı bileşenleri beraberinde içerebilir ve </a:t>
          </a:r>
          <a:r>
            <a:rPr lang="tr-TR" dirty="0" err="1" smtClean="0"/>
            <a:t>kalıtılabilir</a:t>
          </a:r>
          <a:endParaRPr lang="tr-TR" dirty="0"/>
        </a:p>
      </dgm:t>
    </dgm:pt>
    <dgm:pt modelId="{B0799FC8-C638-454B-A894-CE2E503A690B}" type="parTrans" cxnId="{A2DA7478-5BD4-4B48-9B8B-2C77357621A6}">
      <dgm:prSet/>
      <dgm:spPr/>
      <dgm:t>
        <a:bodyPr/>
        <a:lstStyle/>
        <a:p>
          <a:endParaRPr lang="tr-TR"/>
        </a:p>
      </dgm:t>
    </dgm:pt>
    <dgm:pt modelId="{D4F7B492-7CA1-43CD-AAEB-339F691D0E88}" type="sibTrans" cxnId="{A2DA7478-5BD4-4B48-9B8B-2C77357621A6}">
      <dgm:prSet/>
      <dgm:spPr/>
      <dgm:t>
        <a:bodyPr/>
        <a:lstStyle/>
        <a:p>
          <a:endParaRPr lang="tr-TR"/>
        </a:p>
      </dgm:t>
    </dgm:pt>
    <dgm:pt modelId="{027F3F5D-041F-4988-B159-EF060D496827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*Bir gen/kümesi birden fazla özelliğe etki edebilir (</a:t>
          </a:r>
          <a:r>
            <a:rPr lang="tr-TR" dirty="0" err="1" smtClean="0"/>
            <a:t>pleitropi</a:t>
          </a:r>
          <a:r>
            <a:rPr lang="tr-TR" dirty="0" smtClean="0"/>
            <a:t>) </a:t>
          </a:r>
          <a:endParaRPr lang="tr-TR" dirty="0"/>
        </a:p>
      </dgm:t>
    </dgm:pt>
    <dgm:pt modelId="{00A54FDC-9E65-4EBA-A4B6-82A33C0198D2}" type="parTrans" cxnId="{2E3F56D0-D43B-4765-ABAE-F81F8B55A8C2}">
      <dgm:prSet/>
      <dgm:spPr/>
    </dgm:pt>
    <dgm:pt modelId="{C1CFDC9E-FD0E-4928-97C3-76126973C131}" type="sibTrans" cxnId="{2E3F56D0-D43B-4765-ABAE-F81F8B55A8C2}">
      <dgm:prSet/>
      <dgm:spPr/>
    </dgm:pt>
    <dgm:pt modelId="{0CBB2DCC-B993-4AF3-9A80-4C4052878AE4}" type="pres">
      <dgm:prSet presAssocID="{330039EC-2F70-4E62-96CD-84AFAC95B3E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D2F730C-5DF9-4ACB-9B41-C526E4817549}" type="pres">
      <dgm:prSet presAssocID="{5BAB9961-7BF0-4214-93CA-FECA20B95447}" presName="parentLin" presStyleCnt="0"/>
      <dgm:spPr/>
    </dgm:pt>
    <dgm:pt modelId="{7F067923-791F-4A11-857C-A8D7EC50DD9F}" type="pres">
      <dgm:prSet presAssocID="{5BAB9961-7BF0-4214-93CA-FECA20B95447}" presName="parentLeftMargin" presStyleLbl="node1" presStyleIdx="0" presStyleCnt="1"/>
      <dgm:spPr/>
      <dgm:t>
        <a:bodyPr/>
        <a:lstStyle/>
        <a:p>
          <a:endParaRPr lang="tr-TR"/>
        </a:p>
      </dgm:t>
    </dgm:pt>
    <dgm:pt modelId="{083D5722-3E37-42CF-A99E-9D36D0EBFA34}" type="pres">
      <dgm:prSet presAssocID="{5BAB9961-7BF0-4214-93CA-FECA20B9544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FE93890-4785-4F35-AB56-CF407970745F}" type="pres">
      <dgm:prSet presAssocID="{5BAB9961-7BF0-4214-93CA-FECA20B95447}" presName="negativeSpace" presStyleCnt="0"/>
      <dgm:spPr/>
    </dgm:pt>
    <dgm:pt modelId="{3CD9D69D-7DD6-4C3E-BC50-47D5459E1F71}" type="pres">
      <dgm:prSet presAssocID="{5BAB9961-7BF0-4214-93CA-FECA20B95447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AD5F14C-A547-4196-9ACC-14DF436EA43F}" srcId="{5BAB9961-7BF0-4214-93CA-FECA20B95447}" destId="{FF47F3CF-55A7-4CF6-9E97-EF9D6FE9ED1E}" srcOrd="0" destOrd="0" parTransId="{CCF8D1B1-43A9-4354-A1E9-5B8A1D51190B}" sibTransId="{59606477-EE0C-499F-90CD-5A1E8FEC79BE}"/>
    <dgm:cxn modelId="{4B78B665-46EE-40B7-B179-9518B394A043}" type="presOf" srcId="{7D937D45-E927-424A-93C7-F074D1EE3262}" destId="{3CD9D69D-7DD6-4C3E-BC50-47D5459E1F71}" srcOrd="0" destOrd="2" presId="urn:microsoft.com/office/officeart/2005/8/layout/list1"/>
    <dgm:cxn modelId="{AF9602F8-309B-42DD-861B-9B99456D970B}" type="presOf" srcId="{FF47F3CF-55A7-4CF6-9E97-EF9D6FE9ED1E}" destId="{3CD9D69D-7DD6-4C3E-BC50-47D5459E1F71}" srcOrd="0" destOrd="0" presId="urn:microsoft.com/office/officeart/2005/8/layout/list1"/>
    <dgm:cxn modelId="{D66F6679-B67C-4EA9-A6CB-ED97C8C07528}" type="presOf" srcId="{5BAB9961-7BF0-4214-93CA-FECA20B95447}" destId="{7F067923-791F-4A11-857C-A8D7EC50DD9F}" srcOrd="0" destOrd="0" presId="urn:microsoft.com/office/officeart/2005/8/layout/list1"/>
    <dgm:cxn modelId="{2509DD51-CE15-43EF-B83A-E1E58E3F6099}" type="presOf" srcId="{027F3F5D-041F-4988-B159-EF060D496827}" destId="{3CD9D69D-7DD6-4C3E-BC50-47D5459E1F71}" srcOrd="0" destOrd="3" presId="urn:microsoft.com/office/officeart/2005/8/layout/list1"/>
    <dgm:cxn modelId="{9B0806F7-41B4-47B5-A039-468CE17FD496}" type="presOf" srcId="{330039EC-2F70-4E62-96CD-84AFAC95B3E3}" destId="{0CBB2DCC-B993-4AF3-9A80-4C4052878AE4}" srcOrd="0" destOrd="0" presId="urn:microsoft.com/office/officeart/2005/8/layout/list1"/>
    <dgm:cxn modelId="{AAD18921-22CF-43F4-BB36-AFFF4EE3AE6D}" type="presOf" srcId="{9963E528-1676-4324-B922-4A54405509B8}" destId="{3CD9D69D-7DD6-4C3E-BC50-47D5459E1F71}" srcOrd="0" destOrd="1" presId="urn:microsoft.com/office/officeart/2005/8/layout/list1"/>
    <dgm:cxn modelId="{EFB71513-6069-478B-A4E2-B750A4B40A64}" srcId="{330039EC-2F70-4E62-96CD-84AFAC95B3E3}" destId="{5BAB9961-7BF0-4214-93CA-FECA20B95447}" srcOrd="0" destOrd="0" parTransId="{C6D63B28-32E1-41EF-A7BB-83F2C014EBDE}" sibTransId="{176A8D5B-6329-4A37-A15F-FFAC49079950}"/>
    <dgm:cxn modelId="{B49481DF-F06F-49BE-BF18-F79E37075344}" type="presOf" srcId="{5BAB9961-7BF0-4214-93CA-FECA20B95447}" destId="{083D5722-3E37-42CF-A99E-9D36D0EBFA34}" srcOrd="1" destOrd="0" presId="urn:microsoft.com/office/officeart/2005/8/layout/list1"/>
    <dgm:cxn modelId="{B7B7547D-AC6B-44AC-903B-8938DC54AE1B}" srcId="{5BAB9961-7BF0-4214-93CA-FECA20B95447}" destId="{9963E528-1676-4324-B922-4A54405509B8}" srcOrd="1" destOrd="0" parTransId="{A1471E39-C175-4703-A912-9BCB2266DE71}" sibTransId="{5FB75E4B-6F4E-45D6-8219-3452038F691D}"/>
    <dgm:cxn modelId="{A2DA7478-5BD4-4B48-9B8B-2C77357621A6}" srcId="{5BAB9961-7BF0-4214-93CA-FECA20B95447}" destId="{7D937D45-E927-424A-93C7-F074D1EE3262}" srcOrd="2" destOrd="0" parTransId="{B0799FC8-C638-454B-A894-CE2E503A690B}" sibTransId="{D4F7B492-7CA1-43CD-AAEB-339F691D0E88}"/>
    <dgm:cxn modelId="{2E3F56D0-D43B-4765-ABAE-F81F8B55A8C2}" srcId="{5BAB9961-7BF0-4214-93CA-FECA20B95447}" destId="{027F3F5D-041F-4988-B159-EF060D496827}" srcOrd="3" destOrd="0" parTransId="{00A54FDC-9E65-4EBA-A4B6-82A33C0198D2}" sibTransId="{C1CFDC9E-FD0E-4928-97C3-76126973C131}"/>
    <dgm:cxn modelId="{A3FF7211-D6AB-4500-8EFE-6AADB57629B6}" type="presParOf" srcId="{0CBB2DCC-B993-4AF3-9A80-4C4052878AE4}" destId="{CD2F730C-5DF9-4ACB-9B41-C526E4817549}" srcOrd="0" destOrd="0" presId="urn:microsoft.com/office/officeart/2005/8/layout/list1"/>
    <dgm:cxn modelId="{4E02D0E0-636A-4165-A356-31918F455525}" type="presParOf" srcId="{CD2F730C-5DF9-4ACB-9B41-C526E4817549}" destId="{7F067923-791F-4A11-857C-A8D7EC50DD9F}" srcOrd="0" destOrd="0" presId="urn:microsoft.com/office/officeart/2005/8/layout/list1"/>
    <dgm:cxn modelId="{CBFB3FED-5079-4094-BF4F-3973898FC130}" type="presParOf" srcId="{CD2F730C-5DF9-4ACB-9B41-C526E4817549}" destId="{083D5722-3E37-42CF-A99E-9D36D0EBFA34}" srcOrd="1" destOrd="0" presId="urn:microsoft.com/office/officeart/2005/8/layout/list1"/>
    <dgm:cxn modelId="{2599AD85-9755-4646-980C-8F53FB28B402}" type="presParOf" srcId="{0CBB2DCC-B993-4AF3-9A80-4C4052878AE4}" destId="{CFE93890-4785-4F35-AB56-CF407970745F}" srcOrd="1" destOrd="0" presId="urn:microsoft.com/office/officeart/2005/8/layout/list1"/>
    <dgm:cxn modelId="{5E812FB1-AAA7-470A-B7C4-32C5389DE180}" type="presParOf" srcId="{0CBB2DCC-B993-4AF3-9A80-4C4052878AE4}" destId="{3CD9D69D-7DD6-4C3E-BC50-47D5459E1F71}" srcOrd="2" destOrd="0" presId="urn:microsoft.com/office/officeart/2005/8/layout/list1"/>
  </dgm:cxnLst>
  <dgm:bg/>
  <dgm:whole/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09BEEBAC-A8AE-4A14-897B-802E1973ED6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18619A48-E07A-4087-849A-DFE2822DC325}">
      <dgm:prSet phldrT="[Metin]" custT="1"/>
      <dgm:spPr/>
      <dgm:t>
        <a:bodyPr/>
        <a:lstStyle/>
        <a:p>
          <a:r>
            <a:rPr lang="tr-TR" sz="1800" b="1" dirty="0" err="1" smtClean="0">
              <a:latin typeface="Adobe Devanagari" pitchFamily="18" charset="0"/>
              <a:cs typeface="Adobe Devanagari" pitchFamily="18" charset="0"/>
            </a:rPr>
            <a:t>Kriyoprotektif</a:t>
          </a:r>
          <a:r>
            <a:rPr lang="tr-TR" sz="1800" b="1" dirty="0" smtClean="0">
              <a:latin typeface="Adobe Devanagari" pitchFamily="18" charset="0"/>
              <a:cs typeface="Adobe Devanagari" pitchFamily="18" charset="0"/>
            </a:rPr>
            <a:t> ve antifriz olarak glikoz</a:t>
          </a:r>
          <a:endParaRPr lang="tr-TR" sz="1800" b="1" dirty="0">
            <a:latin typeface="Adobe Devanagari" pitchFamily="18" charset="0"/>
            <a:cs typeface="Adobe Devanagari" pitchFamily="18" charset="0"/>
          </a:endParaRPr>
        </a:p>
      </dgm:t>
    </dgm:pt>
    <dgm:pt modelId="{ADE6235B-CA80-4B4B-85FE-15CF243FCFD4}" type="parTrans" cxnId="{1E1A5332-39F3-44A2-B43A-0441E33253AF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3E4BA212-2C5F-4464-BB4B-89D49D044A69}" type="sibTrans" cxnId="{1E1A5332-39F3-44A2-B43A-0441E33253AF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8429CE8D-FFAF-4A24-90C5-23F00FE7A0EA}">
      <dgm:prSet phldrT="[Metin]" custT="1"/>
      <dgm:spPr/>
      <dgm:t>
        <a:bodyPr/>
        <a:lstStyle/>
        <a:p>
          <a:r>
            <a:rPr lang="tr-TR" sz="1600" b="1" dirty="0" smtClean="0">
              <a:latin typeface="Adobe Devanagari" pitchFamily="18" charset="0"/>
              <a:cs typeface="Adobe Devanagari" pitchFamily="18" charset="0"/>
            </a:rPr>
            <a:t>Neolitik dönem öncesi ortaya çıkan  </a:t>
          </a:r>
          <a:r>
            <a:rPr lang="tr-TR" sz="1600" b="1" dirty="0" err="1" smtClean="0">
              <a:latin typeface="Adobe Devanagari" pitchFamily="18" charset="0"/>
              <a:cs typeface="Adobe Devanagari" pitchFamily="18" charset="0"/>
            </a:rPr>
            <a:t>Younger</a:t>
          </a:r>
          <a:r>
            <a:rPr lang="tr-TR" sz="1600" b="1" dirty="0" smtClean="0">
              <a:latin typeface="Adobe Devanagari" pitchFamily="18" charset="0"/>
              <a:cs typeface="Adobe Devanagari" pitchFamily="18" charset="0"/>
            </a:rPr>
            <a:t> </a:t>
          </a:r>
          <a:r>
            <a:rPr lang="tr-TR" sz="1600" b="1" dirty="0" err="1" smtClean="0">
              <a:latin typeface="Adobe Devanagari" pitchFamily="18" charset="0"/>
              <a:cs typeface="Adobe Devanagari" pitchFamily="18" charset="0"/>
            </a:rPr>
            <a:t>Dryas</a:t>
          </a:r>
          <a:r>
            <a:rPr lang="tr-TR" sz="1600" b="1" dirty="0" smtClean="0">
              <a:latin typeface="Adobe Devanagari" pitchFamily="18" charset="0"/>
              <a:cs typeface="Adobe Devanagari" pitchFamily="18" charset="0"/>
            </a:rPr>
            <a:t> buzul Çağı (10-12 000 yıl önce)</a:t>
          </a:r>
          <a:endParaRPr lang="tr-TR" sz="1600" b="1" dirty="0">
            <a:latin typeface="Adobe Devanagari" pitchFamily="18" charset="0"/>
            <a:cs typeface="Adobe Devanagari" pitchFamily="18" charset="0"/>
          </a:endParaRPr>
        </a:p>
      </dgm:t>
    </dgm:pt>
    <dgm:pt modelId="{354393B0-5272-43FB-A438-0A7948D94F7A}" type="parTrans" cxnId="{6D914DF7-0772-4967-AE06-796A08AD8C38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D6C9D64E-5955-4D9A-875E-8B97C6CFEF3F}" type="sibTrans" cxnId="{6D914DF7-0772-4967-AE06-796A08AD8C38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2799C1A2-40F9-4520-AE0A-8ED449BE3745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2000" b="1" dirty="0" smtClean="0">
              <a:latin typeface="Adobe Devanagari" pitchFamily="18" charset="0"/>
              <a:cs typeface="Adobe Devanagari" pitchFamily="18" charset="0"/>
            </a:rPr>
            <a:t>Yüksek düzeyde glikoz, </a:t>
          </a:r>
          <a:r>
            <a:rPr lang="tr-TR" sz="2000" b="1" dirty="0" err="1" smtClean="0">
              <a:latin typeface="Adobe Devanagari" pitchFamily="18" charset="0"/>
              <a:cs typeface="Adobe Devanagari" pitchFamily="18" charset="0"/>
            </a:rPr>
            <a:t>gliserol</a:t>
          </a:r>
          <a:r>
            <a:rPr lang="tr-TR" sz="2000" b="1" dirty="0" smtClean="0">
              <a:latin typeface="Adobe Devanagari" pitchFamily="18" charset="0"/>
              <a:cs typeface="Adobe Devanagari" pitchFamily="18" charset="0"/>
            </a:rPr>
            <a:t> ve diğer şeker türevleri donma ısısını düşüren soğuğa adaptasyon için fizyolojik bir araç olarak seçilime uğramıştır</a:t>
          </a:r>
          <a:endParaRPr lang="tr-TR" sz="2000" b="1" dirty="0">
            <a:latin typeface="Adobe Devanagari" pitchFamily="18" charset="0"/>
            <a:cs typeface="Adobe Devanagari" pitchFamily="18" charset="0"/>
          </a:endParaRPr>
        </a:p>
      </dgm:t>
    </dgm:pt>
    <dgm:pt modelId="{EFA9A833-893C-41A2-8FD3-D238B99C7484}" type="parTrans" cxnId="{F4642104-D3B5-4F49-9BAD-A7C259BF3298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10B83BFA-ACA3-43FE-96DF-FF8F0A762611}" type="sibTrans" cxnId="{F4642104-D3B5-4F49-9BAD-A7C259BF3298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CF62E2CB-E6B1-4F36-A694-CDDB1043160B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2000" b="1" dirty="0" smtClean="0">
              <a:latin typeface="Adobe Devanagari" pitchFamily="18" charset="0"/>
              <a:cs typeface="Adobe Devanagari" pitchFamily="18" charset="0"/>
            </a:rPr>
            <a:t>Soğuğa adaptasyonu sağlamış olabilir</a:t>
          </a:r>
          <a:endParaRPr lang="tr-TR" sz="2000" b="1" dirty="0">
            <a:latin typeface="Adobe Devanagari" pitchFamily="18" charset="0"/>
            <a:cs typeface="Adobe Devanagari" pitchFamily="18" charset="0"/>
          </a:endParaRPr>
        </a:p>
      </dgm:t>
    </dgm:pt>
    <dgm:pt modelId="{1ADA9D9F-F827-4F68-92AC-ABAB56008A8D}" type="parTrans" cxnId="{9BF88BD4-757C-43EA-8CF0-ABCFA19576FA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F900C376-A690-4B57-BEDB-A494F9C7B141}" type="sibTrans" cxnId="{9BF88BD4-757C-43EA-8CF0-ABCFA19576FA}">
      <dgm:prSet/>
      <dgm:spPr/>
      <dgm:t>
        <a:bodyPr/>
        <a:lstStyle/>
        <a:p>
          <a:endParaRPr lang="tr-TR" sz="2000" b="1">
            <a:latin typeface="Adobe Devanagari" pitchFamily="18" charset="0"/>
            <a:cs typeface="Adobe Devanagari" pitchFamily="18" charset="0"/>
          </a:endParaRPr>
        </a:p>
      </dgm:t>
    </dgm:pt>
    <dgm:pt modelId="{5D45FEA3-61CF-47C6-A3C0-79340C19994D}" type="pres">
      <dgm:prSet presAssocID="{09BEEBAC-A8AE-4A14-897B-802E1973ED6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7C0AF65-820D-4E2C-8587-974A4A5DD0A1}" type="pres">
      <dgm:prSet presAssocID="{18619A48-E07A-4087-849A-DFE2822DC325}" presName="parentLin" presStyleCnt="0"/>
      <dgm:spPr/>
    </dgm:pt>
    <dgm:pt modelId="{7CDAA874-2790-40B9-964B-3D0135989FB4}" type="pres">
      <dgm:prSet presAssocID="{18619A48-E07A-4087-849A-DFE2822DC325}" presName="parentLeftMargin" presStyleLbl="node1" presStyleIdx="0" presStyleCnt="2"/>
      <dgm:spPr/>
      <dgm:t>
        <a:bodyPr/>
        <a:lstStyle/>
        <a:p>
          <a:endParaRPr lang="tr-TR"/>
        </a:p>
      </dgm:t>
    </dgm:pt>
    <dgm:pt modelId="{AC900176-1486-4DA2-B8F0-8B5A9313B7A3}" type="pres">
      <dgm:prSet presAssocID="{18619A48-E07A-4087-849A-DFE2822DC325}" presName="parentText" presStyleLbl="node1" presStyleIdx="0" presStyleCnt="2" custScaleX="130997" custLinFactNeighborX="-10448" custLinFactNeighborY="442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43AC89B-E6D0-4F17-942B-368F40B4B1CF}" type="pres">
      <dgm:prSet presAssocID="{18619A48-E07A-4087-849A-DFE2822DC325}" presName="negativeSpace" presStyleCnt="0"/>
      <dgm:spPr/>
    </dgm:pt>
    <dgm:pt modelId="{51BBC181-07B5-49F6-80CC-EEB22FC76ECE}" type="pres">
      <dgm:prSet presAssocID="{18619A48-E07A-4087-849A-DFE2822DC325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1F85EDD-9E0C-499D-AD6F-36826987B945}" type="pres">
      <dgm:prSet presAssocID="{3E4BA212-2C5F-4464-BB4B-89D49D044A69}" presName="spaceBetweenRectangles" presStyleCnt="0"/>
      <dgm:spPr/>
    </dgm:pt>
    <dgm:pt modelId="{3080C4AB-1727-4D2D-8809-62B6ED57DBBF}" type="pres">
      <dgm:prSet presAssocID="{8429CE8D-FFAF-4A24-90C5-23F00FE7A0EA}" presName="parentLin" presStyleCnt="0"/>
      <dgm:spPr/>
    </dgm:pt>
    <dgm:pt modelId="{12026519-BE50-4E3E-8632-9C497B2DD8EE}" type="pres">
      <dgm:prSet presAssocID="{8429CE8D-FFAF-4A24-90C5-23F00FE7A0EA}" presName="parentLeftMargin" presStyleLbl="node1" presStyleIdx="0" presStyleCnt="2"/>
      <dgm:spPr/>
      <dgm:t>
        <a:bodyPr/>
        <a:lstStyle/>
        <a:p>
          <a:endParaRPr lang="tr-TR"/>
        </a:p>
      </dgm:t>
    </dgm:pt>
    <dgm:pt modelId="{A2984D17-FB79-44FA-980F-2A3AECEAA37C}" type="pres">
      <dgm:prSet presAssocID="{8429CE8D-FFAF-4A24-90C5-23F00FE7A0EA}" presName="parentText" presStyleLbl="node1" presStyleIdx="1" presStyleCnt="2" custScaleX="14057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5EF8317-76BB-44AF-828A-AF746255F21F}" type="pres">
      <dgm:prSet presAssocID="{8429CE8D-FFAF-4A24-90C5-23F00FE7A0EA}" presName="negativeSpace" presStyleCnt="0"/>
      <dgm:spPr/>
    </dgm:pt>
    <dgm:pt modelId="{E68F416F-055C-4882-9896-E8A253D7814D}" type="pres">
      <dgm:prSet presAssocID="{8429CE8D-FFAF-4A24-90C5-23F00FE7A0EA}" presName="childText" presStyleLbl="conFgAcc1" presStyleIdx="1" presStyleCnt="2" custLinFactNeighborX="-348" custLinFactNeighborY="5531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F8439A24-EDEA-403C-A0C6-C85BBC8E496A}" type="presOf" srcId="{09BEEBAC-A8AE-4A14-897B-802E1973ED6B}" destId="{5D45FEA3-61CF-47C6-A3C0-79340C19994D}" srcOrd="0" destOrd="0" presId="urn:microsoft.com/office/officeart/2005/8/layout/list1"/>
    <dgm:cxn modelId="{F4642104-D3B5-4F49-9BAD-A7C259BF3298}" srcId="{18619A48-E07A-4087-849A-DFE2822DC325}" destId="{2799C1A2-40F9-4520-AE0A-8ED449BE3745}" srcOrd="0" destOrd="0" parTransId="{EFA9A833-893C-41A2-8FD3-D238B99C7484}" sibTransId="{10B83BFA-ACA3-43FE-96DF-FF8F0A762611}"/>
    <dgm:cxn modelId="{D6DB4A81-832B-4BFB-B460-0BE57BE606D8}" type="presOf" srcId="{2799C1A2-40F9-4520-AE0A-8ED449BE3745}" destId="{51BBC181-07B5-49F6-80CC-EEB22FC76ECE}" srcOrd="0" destOrd="0" presId="urn:microsoft.com/office/officeart/2005/8/layout/list1"/>
    <dgm:cxn modelId="{81636BE8-102E-4053-9AE1-5500FC7D26A4}" type="presOf" srcId="{18619A48-E07A-4087-849A-DFE2822DC325}" destId="{AC900176-1486-4DA2-B8F0-8B5A9313B7A3}" srcOrd="1" destOrd="0" presId="urn:microsoft.com/office/officeart/2005/8/layout/list1"/>
    <dgm:cxn modelId="{9BF88BD4-757C-43EA-8CF0-ABCFA19576FA}" srcId="{8429CE8D-FFAF-4A24-90C5-23F00FE7A0EA}" destId="{CF62E2CB-E6B1-4F36-A694-CDDB1043160B}" srcOrd="0" destOrd="0" parTransId="{1ADA9D9F-F827-4F68-92AC-ABAB56008A8D}" sibTransId="{F900C376-A690-4B57-BEDB-A494F9C7B141}"/>
    <dgm:cxn modelId="{1E1A5332-39F3-44A2-B43A-0441E33253AF}" srcId="{09BEEBAC-A8AE-4A14-897B-802E1973ED6B}" destId="{18619A48-E07A-4087-849A-DFE2822DC325}" srcOrd="0" destOrd="0" parTransId="{ADE6235B-CA80-4B4B-85FE-15CF243FCFD4}" sibTransId="{3E4BA212-2C5F-4464-BB4B-89D49D044A69}"/>
    <dgm:cxn modelId="{6D914DF7-0772-4967-AE06-796A08AD8C38}" srcId="{09BEEBAC-A8AE-4A14-897B-802E1973ED6B}" destId="{8429CE8D-FFAF-4A24-90C5-23F00FE7A0EA}" srcOrd="1" destOrd="0" parTransId="{354393B0-5272-43FB-A438-0A7948D94F7A}" sibTransId="{D6C9D64E-5955-4D9A-875E-8B97C6CFEF3F}"/>
    <dgm:cxn modelId="{0DC630F1-9ECF-4EEE-BF7B-F23E8847DFAA}" type="presOf" srcId="{8429CE8D-FFAF-4A24-90C5-23F00FE7A0EA}" destId="{A2984D17-FB79-44FA-980F-2A3AECEAA37C}" srcOrd="1" destOrd="0" presId="urn:microsoft.com/office/officeart/2005/8/layout/list1"/>
    <dgm:cxn modelId="{EDE53BB8-5366-4D98-8174-31C33A76CF1D}" type="presOf" srcId="{8429CE8D-FFAF-4A24-90C5-23F00FE7A0EA}" destId="{12026519-BE50-4E3E-8632-9C497B2DD8EE}" srcOrd="0" destOrd="0" presId="urn:microsoft.com/office/officeart/2005/8/layout/list1"/>
    <dgm:cxn modelId="{45CF6E33-ADCC-49A0-80CB-35786122B6C2}" type="presOf" srcId="{18619A48-E07A-4087-849A-DFE2822DC325}" destId="{7CDAA874-2790-40B9-964B-3D0135989FB4}" srcOrd="0" destOrd="0" presId="urn:microsoft.com/office/officeart/2005/8/layout/list1"/>
    <dgm:cxn modelId="{6AC07E0D-07B3-4818-8B59-1B4C0C24812E}" type="presOf" srcId="{CF62E2CB-E6B1-4F36-A694-CDDB1043160B}" destId="{E68F416F-055C-4882-9896-E8A253D7814D}" srcOrd="0" destOrd="0" presId="urn:microsoft.com/office/officeart/2005/8/layout/list1"/>
    <dgm:cxn modelId="{94788FEE-42E9-4799-934A-84F903E13458}" type="presParOf" srcId="{5D45FEA3-61CF-47C6-A3C0-79340C19994D}" destId="{17C0AF65-820D-4E2C-8587-974A4A5DD0A1}" srcOrd="0" destOrd="0" presId="urn:microsoft.com/office/officeart/2005/8/layout/list1"/>
    <dgm:cxn modelId="{02DB2909-399F-4CD4-99DF-C962B661C1BB}" type="presParOf" srcId="{17C0AF65-820D-4E2C-8587-974A4A5DD0A1}" destId="{7CDAA874-2790-40B9-964B-3D0135989FB4}" srcOrd="0" destOrd="0" presId="urn:microsoft.com/office/officeart/2005/8/layout/list1"/>
    <dgm:cxn modelId="{B781F012-F49E-487B-A277-8512D2EBCC76}" type="presParOf" srcId="{17C0AF65-820D-4E2C-8587-974A4A5DD0A1}" destId="{AC900176-1486-4DA2-B8F0-8B5A9313B7A3}" srcOrd="1" destOrd="0" presId="urn:microsoft.com/office/officeart/2005/8/layout/list1"/>
    <dgm:cxn modelId="{457023CA-9796-4247-8FDD-48324D72BAB9}" type="presParOf" srcId="{5D45FEA3-61CF-47C6-A3C0-79340C19994D}" destId="{143AC89B-E6D0-4F17-942B-368F40B4B1CF}" srcOrd="1" destOrd="0" presId="urn:microsoft.com/office/officeart/2005/8/layout/list1"/>
    <dgm:cxn modelId="{B8E4590D-BBD3-4C72-8768-5971A42D13B4}" type="presParOf" srcId="{5D45FEA3-61CF-47C6-A3C0-79340C19994D}" destId="{51BBC181-07B5-49F6-80CC-EEB22FC76ECE}" srcOrd="2" destOrd="0" presId="urn:microsoft.com/office/officeart/2005/8/layout/list1"/>
    <dgm:cxn modelId="{B602DF04-D9E9-45C7-B151-458FC7502D53}" type="presParOf" srcId="{5D45FEA3-61CF-47C6-A3C0-79340C19994D}" destId="{B1F85EDD-9E0C-499D-AD6F-36826987B945}" srcOrd="3" destOrd="0" presId="urn:microsoft.com/office/officeart/2005/8/layout/list1"/>
    <dgm:cxn modelId="{A60F0A04-726C-4D1A-B9F2-B289B8657D37}" type="presParOf" srcId="{5D45FEA3-61CF-47C6-A3C0-79340C19994D}" destId="{3080C4AB-1727-4D2D-8809-62B6ED57DBBF}" srcOrd="4" destOrd="0" presId="urn:microsoft.com/office/officeart/2005/8/layout/list1"/>
    <dgm:cxn modelId="{82F7D018-6372-4458-AEBD-DC8F877AB177}" type="presParOf" srcId="{3080C4AB-1727-4D2D-8809-62B6ED57DBBF}" destId="{12026519-BE50-4E3E-8632-9C497B2DD8EE}" srcOrd="0" destOrd="0" presId="urn:microsoft.com/office/officeart/2005/8/layout/list1"/>
    <dgm:cxn modelId="{ABFD599E-255F-4922-BE68-6E8FD61B7FAC}" type="presParOf" srcId="{3080C4AB-1727-4D2D-8809-62B6ED57DBBF}" destId="{A2984D17-FB79-44FA-980F-2A3AECEAA37C}" srcOrd="1" destOrd="0" presId="urn:microsoft.com/office/officeart/2005/8/layout/list1"/>
    <dgm:cxn modelId="{3AA5E0F1-398D-4099-BAD1-2327C3F5942D}" type="presParOf" srcId="{5D45FEA3-61CF-47C6-A3C0-79340C19994D}" destId="{D5EF8317-76BB-44AF-828A-AF746255F21F}" srcOrd="5" destOrd="0" presId="urn:microsoft.com/office/officeart/2005/8/layout/list1"/>
    <dgm:cxn modelId="{9430B164-38F1-4ED5-9C75-AEEB74F9E38C}" type="presParOf" srcId="{5D45FEA3-61CF-47C6-A3C0-79340C19994D}" destId="{E68F416F-055C-4882-9896-E8A253D7814D}" srcOrd="6" destOrd="0" presId="urn:microsoft.com/office/officeart/2005/8/layout/list1"/>
  </dgm:cxnLst>
  <dgm:bg/>
  <dgm:whole/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84ED38A4-76C6-4A45-883E-CD43A77B42A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F68A349D-C951-4F36-B15F-3850DC3EE8DA}">
      <dgm:prSet phldrT="[Metin]"/>
      <dgm:spPr/>
      <dgm:t>
        <a:bodyPr/>
        <a:lstStyle/>
        <a:p>
          <a:r>
            <a:rPr lang="tr-TR" dirty="0" smtClean="0"/>
            <a:t>Diyet değişikliği</a:t>
          </a:r>
          <a:endParaRPr lang="tr-TR" dirty="0"/>
        </a:p>
      </dgm:t>
    </dgm:pt>
    <dgm:pt modelId="{B8C91C35-F3AB-4D59-BAEA-D159FCED1C0D}" type="parTrans" cxnId="{B7BDABF2-46BE-4F1B-A495-337EA2673F66}">
      <dgm:prSet/>
      <dgm:spPr/>
      <dgm:t>
        <a:bodyPr/>
        <a:lstStyle/>
        <a:p>
          <a:endParaRPr lang="tr-TR"/>
        </a:p>
      </dgm:t>
    </dgm:pt>
    <dgm:pt modelId="{C67679F2-11F1-499E-80BC-59FCC63BEFEA}" type="sibTrans" cxnId="{B7BDABF2-46BE-4F1B-A495-337EA2673F66}">
      <dgm:prSet/>
      <dgm:spPr/>
      <dgm:t>
        <a:bodyPr/>
        <a:lstStyle/>
        <a:p>
          <a:endParaRPr lang="tr-TR"/>
        </a:p>
      </dgm:t>
    </dgm:pt>
    <dgm:pt modelId="{C0FF37AD-7B3C-4387-B348-89DB98082E95}">
      <dgm:prSet phldrT="[Metin]"/>
      <dgm:spPr/>
      <dgm:t>
        <a:bodyPr/>
        <a:lstStyle/>
        <a:p>
          <a:r>
            <a:rPr lang="tr-TR" dirty="0" smtClean="0"/>
            <a:t>Laktaz </a:t>
          </a:r>
          <a:r>
            <a:rPr lang="tr-TR" dirty="0" err="1" smtClean="0"/>
            <a:t>persistansı</a:t>
          </a:r>
          <a:endParaRPr lang="tr-TR" dirty="0"/>
        </a:p>
      </dgm:t>
    </dgm:pt>
    <dgm:pt modelId="{530E5C60-2B98-4739-8313-63F4B0CB7E59}" type="parTrans" cxnId="{0F136759-A762-4D84-A434-E309075616CF}">
      <dgm:prSet/>
      <dgm:spPr/>
      <dgm:t>
        <a:bodyPr/>
        <a:lstStyle/>
        <a:p>
          <a:endParaRPr lang="tr-TR"/>
        </a:p>
      </dgm:t>
    </dgm:pt>
    <dgm:pt modelId="{1855E96A-3118-40DC-9C59-841D30770186}" type="sibTrans" cxnId="{0F136759-A762-4D84-A434-E309075616CF}">
      <dgm:prSet/>
      <dgm:spPr/>
      <dgm:t>
        <a:bodyPr/>
        <a:lstStyle/>
        <a:p>
          <a:endParaRPr lang="tr-TR"/>
        </a:p>
      </dgm:t>
    </dgm:pt>
    <dgm:pt modelId="{0C1DD5EA-2D9B-48BF-A292-1777BF6E16B3}">
      <dgm:prSet phldrT="[Metin]"/>
      <dgm:spPr/>
      <dgm:t>
        <a:bodyPr/>
        <a:lstStyle/>
        <a:p>
          <a:r>
            <a:rPr lang="tr-TR" dirty="0" smtClean="0"/>
            <a:t>Amilaz geni</a:t>
          </a:r>
          <a:endParaRPr lang="tr-TR" dirty="0"/>
        </a:p>
      </dgm:t>
    </dgm:pt>
    <dgm:pt modelId="{1874A2A5-FDF1-4960-BE2B-D79E686628F1}" type="parTrans" cxnId="{2C5BD2F8-DD97-45C7-B26A-E664068A9545}">
      <dgm:prSet/>
      <dgm:spPr/>
      <dgm:t>
        <a:bodyPr/>
        <a:lstStyle/>
        <a:p>
          <a:endParaRPr lang="tr-TR"/>
        </a:p>
      </dgm:t>
    </dgm:pt>
    <dgm:pt modelId="{6220742E-C79F-48C2-8BE7-4EDC03EDF212}" type="sibTrans" cxnId="{2C5BD2F8-DD97-45C7-B26A-E664068A9545}">
      <dgm:prSet/>
      <dgm:spPr/>
      <dgm:t>
        <a:bodyPr/>
        <a:lstStyle/>
        <a:p>
          <a:endParaRPr lang="tr-TR"/>
        </a:p>
      </dgm:t>
    </dgm:pt>
    <dgm:pt modelId="{7F4AB285-61D1-478C-BD49-8057FD4B59EB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Etçilden tahıla</a:t>
          </a:r>
          <a:endParaRPr lang="tr-TR" dirty="0"/>
        </a:p>
      </dgm:t>
    </dgm:pt>
    <dgm:pt modelId="{C3354F43-D426-41A4-9E48-C002B4FD9C09}" type="parTrans" cxnId="{8AD1B174-802C-4E54-92FE-2B41EF85414C}">
      <dgm:prSet/>
      <dgm:spPr/>
      <dgm:t>
        <a:bodyPr/>
        <a:lstStyle/>
        <a:p>
          <a:endParaRPr lang="tr-TR"/>
        </a:p>
      </dgm:t>
    </dgm:pt>
    <dgm:pt modelId="{9A29D02E-8FE1-4DAC-9D31-ABBCE27B3428}" type="sibTrans" cxnId="{8AD1B174-802C-4E54-92FE-2B41EF85414C}">
      <dgm:prSet/>
      <dgm:spPr/>
      <dgm:t>
        <a:bodyPr/>
        <a:lstStyle/>
        <a:p>
          <a:endParaRPr lang="tr-TR"/>
        </a:p>
      </dgm:t>
    </dgm:pt>
    <dgm:pt modelId="{85470D23-DCAE-425D-AF6C-48F0077C9081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Proteinden fakir, </a:t>
          </a:r>
          <a:r>
            <a:rPr lang="tr-TR" dirty="0" err="1" smtClean="0"/>
            <a:t>KH’dan</a:t>
          </a:r>
          <a:r>
            <a:rPr lang="tr-TR" dirty="0" smtClean="0"/>
            <a:t> zengin diyet </a:t>
          </a:r>
          <a:r>
            <a:rPr lang="tr-TR" dirty="0" err="1" smtClean="0"/>
            <a:t>Paleolitik</a:t>
          </a:r>
          <a:r>
            <a:rPr lang="tr-TR" dirty="0" smtClean="0"/>
            <a:t> dönemden miras alınan </a:t>
          </a:r>
          <a:r>
            <a:rPr lang="tr-TR" dirty="0" err="1" smtClean="0"/>
            <a:t>insülin</a:t>
          </a:r>
          <a:r>
            <a:rPr lang="tr-TR" dirty="0" smtClean="0"/>
            <a:t> direncini  artırdı</a:t>
          </a:r>
          <a:endParaRPr lang="tr-TR" dirty="0"/>
        </a:p>
      </dgm:t>
    </dgm:pt>
    <dgm:pt modelId="{0B645EDE-4312-4339-8027-C07020FB1DBB}" type="parTrans" cxnId="{B8F47A9D-53BF-466A-A2BF-C63ED41F2145}">
      <dgm:prSet/>
      <dgm:spPr/>
      <dgm:t>
        <a:bodyPr/>
        <a:lstStyle/>
        <a:p>
          <a:endParaRPr lang="tr-TR"/>
        </a:p>
      </dgm:t>
    </dgm:pt>
    <dgm:pt modelId="{A31339E7-2F21-4695-97F7-06FB93F767BD}" type="sibTrans" cxnId="{B8F47A9D-53BF-466A-A2BF-C63ED41F2145}">
      <dgm:prSet/>
      <dgm:spPr/>
      <dgm:t>
        <a:bodyPr/>
        <a:lstStyle/>
        <a:p>
          <a:endParaRPr lang="tr-TR"/>
        </a:p>
      </dgm:t>
    </dgm:pt>
    <dgm:pt modelId="{58A14D77-BEB9-4D51-B511-8063118D2960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Üst sosyal sınıfta </a:t>
          </a:r>
          <a:r>
            <a:rPr lang="tr-TR" dirty="0" err="1" smtClean="0"/>
            <a:t>obezite</a:t>
          </a:r>
          <a:r>
            <a:rPr lang="tr-TR" dirty="0" smtClean="0"/>
            <a:t> arttı.</a:t>
          </a:r>
          <a:endParaRPr lang="tr-TR" dirty="0"/>
        </a:p>
      </dgm:t>
    </dgm:pt>
    <dgm:pt modelId="{C666DA00-8BA2-4079-8808-82AD9DA2201A}" type="parTrans" cxnId="{D579E36D-0B19-4C3C-A8F1-F13B22A08E77}">
      <dgm:prSet/>
      <dgm:spPr/>
      <dgm:t>
        <a:bodyPr/>
        <a:lstStyle/>
        <a:p>
          <a:endParaRPr lang="tr-TR"/>
        </a:p>
      </dgm:t>
    </dgm:pt>
    <dgm:pt modelId="{9CB45F25-8B00-40C7-8448-8F01E0DAB720}" type="sibTrans" cxnId="{D579E36D-0B19-4C3C-A8F1-F13B22A08E77}">
      <dgm:prSet/>
      <dgm:spPr/>
      <dgm:t>
        <a:bodyPr/>
        <a:lstStyle/>
        <a:p>
          <a:endParaRPr lang="tr-TR"/>
        </a:p>
      </dgm:t>
    </dgm:pt>
    <dgm:pt modelId="{91FF7327-2AD5-499D-AEC5-301745120C3D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Tarımla uğraşan topluluklarda arttı </a:t>
          </a:r>
          <a:endParaRPr lang="tr-TR" dirty="0"/>
        </a:p>
      </dgm:t>
    </dgm:pt>
    <dgm:pt modelId="{B6FD97D8-2ADB-47A0-A8D2-5898265B74F7}" type="parTrans" cxnId="{08F90CF2-EA83-4D8B-B09D-9DB997A635F0}">
      <dgm:prSet/>
      <dgm:spPr/>
      <dgm:t>
        <a:bodyPr/>
        <a:lstStyle/>
        <a:p>
          <a:endParaRPr lang="tr-TR"/>
        </a:p>
      </dgm:t>
    </dgm:pt>
    <dgm:pt modelId="{A2D05F0F-58A4-442A-8F5B-7F6E9A85664C}" type="sibTrans" cxnId="{08F90CF2-EA83-4D8B-B09D-9DB997A635F0}">
      <dgm:prSet/>
      <dgm:spPr/>
      <dgm:t>
        <a:bodyPr/>
        <a:lstStyle/>
        <a:p>
          <a:endParaRPr lang="tr-TR"/>
        </a:p>
      </dgm:t>
    </dgm:pt>
    <dgm:pt modelId="{8772934F-C316-4855-B866-C90F678961B8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err="1" smtClean="0"/>
            <a:t>Obeziteye</a:t>
          </a:r>
          <a:r>
            <a:rPr lang="tr-TR" dirty="0" smtClean="0"/>
            <a:t> katkı</a:t>
          </a:r>
          <a:endParaRPr lang="tr-TR" dirty="0"/>
        </a:p>
      </dgm:t>
    </dgm:pt>
    <dgm:pt modelId="{8D7C9688-5B87-4C0D-9548-0552416F72C6}" type="parTrans" cxnId="{3729EFD5-3B9E-4888-A590-0921F7A9604F}">
      <dgm:prSet/>
      <dgm:spPr/>
      <dgm:t>
        <a:bodyPr/>
        <a:lstStyle/>
        <a:p>
          <a:endParaRPr lang="tr-TR"/>
        </a:p>
      </dgm:t>
    </dgm:pt>
    <dgm:pt modelId="{BFC47823-19EB-4F29-9FB8-A3C88E8EB684}" type="sibTrans" cxnId="{3729EFD5-3B9E-4888-A590-0921F7A9604F}">
      <dgm:prSet/>
      <dgm:spPr/>
      <dgm:t>
        <a:bodyPr/>
        <a:lstStyle/>
        <a:p>
          <a:endParaRPr lang="tr-TR"/>
        </a:p>
      </dgm:t>
    </dgm:pt>
    <dgm:pt modelId="{4468E1D7-F08A-4E36-A2DF-6B9D6D54FA27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Nişasta sindirimini artırdı</a:t>
          </a:r>
          <a:endParaRPr lang="tr-TR" dirty="0"/>
        </a:p>
      </dgm:t>
    </dgm:pt>
    <dgm:pt modelId="{17D19C6C-2014-49B4-ADD7-C66E19C51C30}" type="parTrans" cxnId="{B4455005-1826-430B-AB7D-A3E41307559E}">
      <dgm:prSet/>
      <dgm:spPr/>
      <dgm:t>
        <a:bodyPr/>
        <a:lstStyle/>
        <a:p>
          <a:endParaRPr lang="tr-TR"/>
        </a:p>
      </dgm:t>
    </dgm:pt>
    <dgm:pt modelId="{69C23CEE-5643-4555-88D3-89B4D469FC01}" type="sibTrans" cxnId="{B4455005-1826-430B-AB7D-A3E41307559E}">
      <dgm:prSet/>
      <dgm:spPr/>
      <dgm:t>
        <a:bodyPr/>
        <a:lstStyle/>
        <a:p>
          <a:endParaRPr lang="tr-TR"/>
        </a:p>
      </dgm:t>
    </dgm:pt>
    <dgm:pt modelId="{A7519907-7158-4430-B794-2494ACC71198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err="1" smtClean="0"/>
            <a:t>Obeziteye</a:t>
          </a:r>
          <a:r>
            <a:rPr lang="tr-TR" dirty="0" smtClean="0"/>
            <a:t> katkı</a:t>
          </a:r>
          <a:endParaRPr lang="tr-TR" dirty="0"/>
        </a:p>
      </dgm:t>
    </dgm:pt>
    <dgm:pt modelId="{A276AA31-0BAD-423C-A5D2-6DBCF4FBCC2D}" type="parTrans" cxnId="{81494C43-8F33-4406-839D-D63BA1EC7A95}">
      <dgm:prSet/>
      <dgm:spPr/>
      <dgm:t>
        <a:bodyPr/>
        <a:lstStyle/>
        <a:p>
          <a:endParaRPr lang="tr-TR"/>
        </a:p>
      </dgm:t>
    </dgm:pt>
    <dgm:pt modelId="{20502C5D-8E27-4B12-9B7C-1399E6C553E2}" type="sibTrans" cxnId="{81494C43-8F33-4406-839D-D63BA1EC7A95}">
      <dgm:prSet/>
      <dgm:spPr/>
      <dgm:t>
        <a:bodyPr/>
        <a:lstStyle/>
        <a:p>
          <a:endParaRPr lang="tr-TR"/>
        </a:p>
      </dgm:t>
    </dgm:pt>
    <dgm:pt modelId="{FDE66497-D422-4AF1-A2EF-203B1ACAFDAD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Ağır kıtlık dönemleri</a:t>
          </a:r>
          <a:endParaRPr lang="tr-TR" dirty="0"/>
        </a:p>
      </dgm:t>
    </dgm:pt>
    <dgm:pt modelId="{93C98207-E137-41C3-9D27-955F651364E5}" type="parTrans" cxnId="{048F8D66-3272-4AE8-BD47-457F9DC10D40}">
      <dgm:prSet/>
      <dgm:spPr/>
      <dgm:t>
        <a:bodyPr/>
        <a:lstStyle/>
        <a:p>
          <a:endParaRPr lang="tr-TR"/>
        </a:p>
      </dgm:t>
    </dgm:pt>
    <dgm:pt modelId="{F0A25C0D-18DC-45F6-BA49-E7BB468F67E5}" type="sibTrans" cxnId="{048F8D66-3272-4AE8-BD47-457F9DC10D40}">
      <dgm:prSet/>
      <dgm:spPr/>
      <dgm:t>
        <a:bodyPr/>
        <a:lstStyle/>
        <a:p>
          <a:endParaRPr lang="tr-TR"/>
        </a:p>
      </dgm:t>
    </dgm:pt>
    <dgm:pt modelId="{40FBF70D-F235-451F-A5F4-9F7A08755615}" type="pres">
      <dgm:prSet presAssocID="{84ED38A4-76C6-4A45-883E-CD43A77B42A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CEE81EF-B9D5-410B-8ABF-15D0843274B1}" type="pres">
      <dgm:prSet presAssocID="{F68A349D-C951-4F36-B15F-3850DC3EE8DA}" presName="parentLin" presStyleCnt="0"/>
      <dgm:spPr/>
    </dgm:pt>
    <dgm:pt modelId="{FFD9BFD7-D7A5-4CAB-85F6-2685E9318B1A}" type="pres">
      <dgm:prSet presAssocID="{F68A349D-C951-4F36-B15F-3850DC3EE8DA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4A35FC6C-D10C-46A0-AC3F-31CA587082A2}" type="pres">
      <dgm:prSet presAssocID="{F68A349D-C951-4F36-B15F-3850DC3EE8D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D92209B-7E7D-48A9-B8F4-AF3AD6133C60}" type="pres">
      <dgm:prSet presAssocID="{F68A349D-C951-4F36-B15F-3850DC3EE8DA}" presName="negativeSpace" presStyleCnt="0"/>
      <dgm:spPr/>
    </dgm:pt>
    <dgm:pt modelId="{3C69C13B-16C5-44BB-893B-7E1BAC0C0967}" type="pres">
      <dgm:prSet presAssocID="{F68A349D-C951-4F36-B15F-3850DC3EE8DA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7D39956-C27A-4E72-A83E-1E7B0AD5CBAA}" type="pres">
      <dgm:prSet presAssocID="{C67679F2-11F1-499E-80BC-59FCC63BEFEA}" presName="spaceBetweenRectangles" presStyleCnt="0"/>
      <dgm:spPr/>
    </dgm:pt>
    <dgm:pt modelId="{B30A9AB3-26CB-4DB1-A2F8-A1983F5B8756}" type="pres">
      <dgm:prSet presAssocID="{C0FF37AD-7B3C-4387-B348-89DB98082E95}" presName="parentLin" presStyleCnt="0"/>
      <dgm:spPr/>
    </dgm:pt>
    <dgm:pt modelId="{EB20FD3D-025A-4128-9B80-C55DF25C4C95}" type="pres">
      <dgm:prSet presAssocID="{C0FF37AD-7B3C-4387-B348-89DB98082E95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15B92C75-486A-4EA2-8B10-8E55E9C26A8B}" type="pres">
      <dgm:prSet presAssocID="{C0FF37AD-7B3C-4387-B348-89DB98082E9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74B386D-3B41-4CA4-A7EE-E080ED159580}" type="pres">
      <dgm:prSet presAssocID="{C0FF37AD-7B3C-4387-B348-89DB98082E95}" presName="negativeSpace" presStyleCnt="0"/>
      <dgm:spPr/>
    </dgm:pt>
    <dgm:pt modelId="{111800FF-93BD-450A-9CA7-B54FE49D82F8}" type="pres">
      <dgm:prSet presAssocID="{C0FF37AD-7B3C-4387-B348-89DB98082E95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3123417-DEBF-4E64-804A-426A5A30CD84}" type="pres">
      <dgm:prSet presAssocID="{1855E96A-3118-40DC-9C59-841D30770186}" presName="spaceBetweenRectangles" presStyleCnt="0"/>
      <dgm:spPr/>
    </dgm:pt>
    <dgm:pt modelId="{272AEECA-71AA-41A1-9157-08B5D5D1888F}" type="pres">
      <dgm:prSet presAssocID="{0C1DD5EA-2D9B-48BF-A292-1777BF6E16B3}" presName="parentLin" presStyleCnt="0"/>
      <dgm:spPr/>
    </dgm:pt>
    <dgm:pt modelId="{DECBE635-F824-44F6-9C55-01E2E83F722C}" type="pres">
      <dgm:prSet presAssocID="{0C1DD5EA-2D9B-48BF-A292-1777BF6E16B3}" presName="parentLeftMargin" presStyleLbl="node1" presStyleIdx="1" presStyleCnt="3"/>
      <dgm:spPr/>
      <dgm:t>
        <a:bodyPr/>
        <a:lstStyle/>
        <a:p>
          <a:endParaRPr lang="tr-TR"/>
        </a:p>
      </dgm:t>
    </dgm:pt>
    <dgm:pt modelId="{DC112FC7-75ED-4A0E-9F48-C205A34D43DA}" type="pres">
      <dgm:prSet presAssocID="{0C1DD5EA-2D9B-48BF-A292-1777BF6E16B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C7A1329-A661-4666-9CDA-55AAFC7BB1BB}" type="pres">
      <dgm:prSet presAssocID="{0C1DD5EA-2D9B-48BF-A292-1777BF6E16B3}" presName="negativeSpace" presStyleCnt="0"/>
      <dgm:spPr/>
    </dgm:pt>
    <dgm:pt modelId="{54325B01-28B7-4980-8FFC-2E7EA854B09D}" type="pres">
      <dgm:prSet presAssocID="{0C1DD5EA-2D9B-48BF-A292-1777BF6E16B3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B7BDABF2-46BE-4F1B-A495-337EA2673F66}" srcId="{84ED38A4-76C6-4A45-883E-CD43A77B42A9}" destId="{F68A349D-C951-4F36-B15F-3850DC3EE8DA}" srcOrd="0" destOrd="0" parTransId="{B8C91C35-F3AB-4D59-BAEA-D159FCED1C0D}" sibTransId="{C67679F2-11F1-499E-80BC-59FCC63BEFEA}"/>
    <dgm:cxn modelId="{BD199F66-04CC-45E3-B703-A1F7085B41F2}" type="presOf" srcId="{91FF7327-2AD5-499D-AEC5-301745120C3D}" destId="{111800FF-93BD-450A-9CA7-B54FE49D82F8}" srcOrd="0" destOrd="0" presId="urn:microsoft.com/office/officeart/2005/8/layout/list1"/>
    <dgm:cxn modelId="{CC05FEB1-69B7-4312-BC30-AEA2D11F8454}" type="presOf" srcId="{FDE66497-D422-4AF1-A2EF-203B1ACAFDAD}" destId="{3C69C13B-16C5-44BB-893B-7E1BAC0C0967}" srcOrd="0" destOrd="3" presId="urn:microsoft.com/office/officeart/2005/8/layout/list1"/>
    <dgm:cxn modelId="{6DA0F6B0-784B-4D30-A73A-12529DC6D86E}" type="presOf" srcId="{F68A349D-C951-4F36-B15F-3850DC3EE8DA}" destId="{4A35FC6C-D10C-46A0-AC3F-31CA587082A2}" srcOrd="1" destOrd="0" presId="urn:microsoft.com/office/officeart/2005/8/layout/list1"/>
    <dgm:cxn modelId="{DD9634B1-2C22-49F6-AE68-4730D8785929}" type="presOf" srcId="{8772934F-C316-4855-B866-C90F678961B8}" destId="{111800FF-93BD-450A-9CA7-B54FE49D82F8}" srcOrd="0" destOrd="1" presId="urn:microsoft.com/office/officeart/2005/8/layout/list1"/>
    <dgm:cxn modelId="{2D488ED9-2879-4980-895E-4601129C4046}" type="presOf" srcId="{A7519907-7158-4430-B794-2494ACC71198}" destId="{54325B01-28B7-4980-8FFC-2E7EA854B09D}" srcOrd="0" destOrd="1" presId="urn:microsoft.com/office/officeart/2005/8/layout/list1"/>
    <dgm:cxn modelId="{B4455005-1826-430B-AB7D-A3E41307559E}" srcId="{0C1DD5EA-2D9B-48BF-A292-1777BF6E16B3}" destId="{4468E1D7-F08A-4E36-A2DF-6B9D6D54FA27}" srcOrd="0" destOrd="0" parTransId="{17D19C6C-2014-49B4-ADD7-C66E19C51C30}" sibTransId="{69C23CEE-5643-4555-88D3-89B4D469FC01}"/>
    <dgm:cxn modelId="{B4CF4C3F-DE96-4BB3-8DA5-330978BE965A}" type="presOf" srcId="{C0FF37AD-7B3C-4387-B348-89DB98082E95}" destId="{EB20FD3D-025A-4128-9B80-C55DF25C4C95}" srcOrd="0" destOrd="0" presId="urn:microsoft.com/office/officeart/2005/8/layout/list1"/>
    <dgm:cxn modelId="{048F8D66-3272-4AE8-BD47-457F9DC10D40}" srcId="{F68A349D-C951-4F36-B15F-3850DC3EE8DA}" destId="{FDE66497-D422-4AF1-A2EF-203B1ACAFDAD}" srcOrd="3" destOrd="0" parTransId="{93C98207-E137-41C3-9D27-955F651364E5}" sibTransId="{F0A25C0D-18DC-45F6-BA49-E7BB468F67E5}"/>
    <dgm:cxn modelId="{D579E36D-0B19-4C3C-A8F1-F13B22A08E77}" srcId="{F68A349D-C951-4F36-B15F-3850DC3EE8DA}" destId="{58A14D77-BEB9-4D51-B511-8063118D2960}" srcOrd="2" destOrd="0" parTransId="{C666DA00-8BA2-4079-8808-82AD9DA2201A}" sibTransId="{9CB45F25-8B00-40C7-8448-8F01E0DAB720}"/>
    <dgm:cxn modelId="{08F90CF2-EA83-4D8B-B09D-9DB997A635F0}" srcId="{C0FF37AD-7B3C-4387-B348-89DB98082E95}" destId="{91FF7327-2AD5-499D-AEC5-301745120C3D}" srcOrd="0" destOrd="0" parTransId="{B6FD97D8-2ADB-47A0-A8D2-5898265B74F7}" sibTransId="{A2D05F0F-58A4-442A-8F5B-7F6E9A85664C}"/>
    <dgm:cxn modelId="{2C5BD2F8-DD97-45C7-B26A-E664068A9545}" srcId="{84ED38A4-76C6-4A45-883E-CD43A77B42A9}" destId="{0C1DD5EA-2D9B-48BF-A292-1777BF6E16B3}" srcOrd="2" destOrd="0" parTransId="{1874A2A5-FDF1-4960-BE2B-D79E686628F1}" sibTransId="{6220742E-C79F-48C2-8BE7-4EDC03EDF212}"/>
    <dgm:cxn modelId="{8A330C0A-7E9F-49E9-8802-5E25960985EB}" type="presOf" srcId="{C0FF37AD-7B3C-4387-B348-89DB98082E95}" destId="{15B92C75-486A-4EA2-8B10-8E55E9C26A8B}" srcOrd="1" destOrd="0" presId="urn:microsoft.com/office/officeart/2005/8/layout/list1"/>
    <dgm:cxn modelId="{906D0181-D17D-485E-BB7C-7D00D1328C81}" type="presOf" srcId="{0C1DD5EA-2D9B-48BF-A292-1777BF6E16B3}" destId="{DC112FC7-75ED-4A0E-9F48-C205A34D43DA}" srcOrd="1" destOrd="0" presId="urn:microsoft.com/office/officeart/2005/8/layout/list1"/>
    <dgm:cxn modelId="{CEA3661B-3CC2-42DE-B100-4B11601E4FA3}" type="presOf" srcId="{85470D23-DCAE-425D-AF6C-48F0077C9081}" destId="{3C69C13B-16C5-44BB-893B-7E1BAC0C0967}" srcOrd="0" destOrd="1" presId="urn:microsoft.com/office/officeart/2005/8/layout/list1"/>
    <dgm:cxn modelId="{0F136759-A762-4D84-A434-E309075616CF}" srcId="{84ED38A4-76C6-4A45-883E-CD43A77B42A9}" destId="{C0FF37AD-7B3C-4387-B348-89DB98082E95}" srcOrd="1" destOrd="0" parTransId="{530E5C60-2B98-4739-8313-63F4B0CB7E59}" sibTransId="{1855E96A-3118-40DC-9C59-841D30770186}"/>
    <dgm:cxn modelId="{B8F47A9D-53BF-466A-A2BF-C63ED41F2145}" srcId="{F68A349D-C951-4F36-B15F-3850DC3EE8DA}" destId="{85470D23-DCAE-425D-AF6C-48F0077C9081}" srcOrd="1" destOrd="0" parTransId="{0B645EDE-4312-4339-8027-C07020FB1DBB}" sibTransId="{A31339E7-2F21-4695-97F7-06FB93F767BD}"/>
    <dgm:cxn modelId="{81494C43-8F33-4406-839D-D63BA1EC7A95}" srcId="{0C1DD5EA-2D9B-48BF-A292-1777BF6E16B3}" destId="{A7519907-7158-4430-B794-2494ACC71198}" srcOrd="1" destOrd="0" parTransId="{A276AA31-0BAD-423C-A5D2-6DBCF4FBCC2D}" sibTransId="{20502C5D-8E27-4B12-9B7C-1399E6C553E2}"/>
    <dgm:cxn modelId="{02102F5F-72BA-42C7-AED5-DF7A54572BF1}" type="presOf" srcId="{84ED38A4-76C6-4A45-883E-CD43A77B42A9}" destId="{40FBF70D-F235-451F-A5F4-9F7A08755615}" srcOrd="0" destOrd="0" presId="urn:microsoft.com/office/officeart/2005/8/layout/list1"/>
    <dgm:cxn modelId="{8AD1B174-802C-4E54-92FE-2B41EF85414C}" srcId="{F68A349D-C951-4F36-B15F-3850DC3EE8DA}" destId="{7F4AB285-61D1-478C-BD49-8057FD4B59EB}" srcOrd="0" destOrd="0" parTransId="{C3354F43-D426-41A4-9E48-C002B4FD9C09}" sibTransId="{9A29D02E-8FE1-4DAC-9D31-ABBCE27B3428}"/>
    <dgm:cxn modelId="{4C738223-D361-4D9B-98DE-79C17C3A2187}" type="presOf" srcId="{58A14D77-BEB9-4D51-B511-8063118D2960}" destId="{3C69C13B-16C5-44BB-893B-7E1BAC0C0967}" srcOrd="0" destOrd="2" presId="urn:microsoft.com/office/officeart/2005/8/layout/list1"/>
    <dgm:cxn modelId="{E0750A17-5E4A-409B-B9A4-212C1D2E5A45}" type="presOf" srcId="{F68A349D-C951-4F36-B15F-3850DC3EE8DA}" destId="{FFD9BFD7-D7A5-4CAB-85F6-2685E9318B1A}" srcOrd="0" destOrd="0" presId="urn:microsoft.com/office/officeart/2005/8/layout/list1"/>
    <dgm:cxn modelId="{C27DE160-E2F7-45EC-958A-8040B17791B0}" type="presOf" srcId="{7F4AB285-61D1-478C-BD49-8057FD4B59EB}" destId="{3C69C13B-16C5-44BB-893B-7E1BAC0C0967}" srcOrd="0" destOrd="0" presId="urn:microsoft.com/office/officeart/2005/8/layout/list1"/>
    <dgm:cxn modelId="{00254F0F-8FB0-41A2-A185-3373418C8799}" type="presOf" srcId="{4468E1D7-F08A-4E36-A2DF-6B9D6D54FA27}" destId="{54325B01-28B7-4980-8FFC-2E7EA854B09D}" srcOrd="0" destOrd="0" presId="urn:microsoft.com/office/officeart/2005/8/layout/list1"/>
    <dgm:cxn modelId="{3729EFD5-3B9E-4888-A590-0921F7A9604F}" srcId="{C0FF37AD-7B3C-4387-B348-89DB98082E95}" destId="{8772934F-C316-4855-B866-C90F678961B8}" srcOrd="1" destOrd="0" parTransId="{8D7C9688-5B87-4C0D-9548-0552416F72C6}" sibTransId="{BFC47823-19EB-4F29-9FB8-A3C88E8EB684}"/>
    <dgm:cxn modelId="{21966876-75B8-4594-85F4-E002A4A10301}" type="presOf" srcId="{0C1DD5EA-2D9B-48BF-A292-1777BF6E16B3}" destId="{DECBE635-F824-44F6-9C55-01E2E83F722C}" srcOrd="0" destOrd="0" presId="urn:microsoft.com/office/officeart/2005/8/layout/list1"/>
    <dgm:cxn modelId="{68D2B8A9-4175-46F6-A869-C8B13492F98C}" type="presParOf" srcId="{40FBF70D-F235-451F-A5F4-9F7A08755615}" destId="{DCEE81EF-B9D5-410B-8ABF-15D0843274B1}" srcOrd="0" destOrd="0" presId="urn:microsoft.com/office/officeart/2005/8/layout/list1"/>
    <dgm:cxn modelId="{E3B7A9AE-C5DD-4BFB-8347-35DEB96BB766}" type="presParOf" srcId="{DCEE81EF-B9D5-410B-8ABF-15D0843274B1}" destId="{FFD9BFD7-D7A5-4CAB-85F6-2685E9318B1A}" srcOrd="0" destOrd="0" presId="urn:microsoft.com/office/officeart/2005/8/layout/list1"/>
    <dgm:cxn modelId="{E6E83408-1859-4461-883E-F6B213C2E3D2}" type="presParOf" srcId="{DCEE81EF-B9D5-410B-8ABF-15D0843274B1}" destId="{4A35FC6C-D10C-46A0-AC3F-31CA587082A2}" srcOrd="1" destOrd="0" presId="urn:microsoft.com/office/officeart/2005/8/layout/list1"/>
    <dgm:cxn modelId="{550B9691-4B8C-4989-A3E6-AC8B1276568F}" type="presParOf" srcId="{40FBF70D-F235-451F-A5F4-9F7A08755615}" destId="{BD92209B-7E7D-48A9-B8F4-AF3AD6133C60}" srcOrd="1" destOrd="0" presId="urn:microsoft.com/office/officeart/2005/8/layout/list1"/>
    <dgm:cxn modelId="{CF2423E6-BEC2-4BC5-B055-0CC1EA492118}" type="presParOf" srcId="{40FBF70D-F235-451F-A5F4-9F7A08755615}" destId="{3C69C13B-16C5-44BB-893B-7E1BAC0C0967}" srcOrd="2" destOrd="0" presId="urn:microsoft.com/office/officeart/2005/8/layout/list1"/>
    <dgm:cxn modelId="{279A3471-876F-467A-9D64-530F71123D5E}" type="presParOf" srcId="{40FBF70D-F235-451F-A5F4-9F7A08755615}" destId="{67D39956-C27A-4E72-A83E-1E7B0AD5CBAA}" srcOrd="3" destOrd="0" presId="urn:microsoft.com/office/officeart/2005/8/layout/list1"/>
    <dgm:cxn modelId="{AA8D474E-EF30-444D-B958-BB9775C7934C}" type="presParOf" srcId="{40FBF70D-F235-451F-A5F4-9F7A08755615}" destId="{B30A9AB3-26CB-4DB1-A2F8-A1983F5B8756}" srcOrd="4" destOrd="0" presId="urn:microsoft.com/office/officeart/2005/8/layout/list1"/>
    <dgm:cxn modelId="{CB33E9BA-5A69-4F4A-B1E5-C11B1759123B}" type="presParOf" srcId="{B30A9AB3-26CB-4DB1-A2F8-A1983F5B8756}" destId="{EB20FD3D-025A-4128-9B80-C55DF25C4C95}" srcOrd="0" destOrd="0" presId="urn:microsoft.com/office/officeart/2005/8/layout/list1"/>
    <dgm:cxn modelId="{7687D155-8EEF-4E9A-9DB8-35D5BEFC30BA}" type="presParOf" srcId="{B30A9AB3-26CB-4DB1-A2F8-A1983F5B8756}" destId="{15B92C75-486A-4EA2-8B10-8E55E9C26A8B}" srcOrd="1" destOrd="0" presId="urn:microsoft.com/office/officeart/2005/8/layout/list1"/>
    <dgm:cxn modelId="{BDFB6018-8581-4F86-A652-DFA1E7F5C4CB}" type="presParOf" srcId="{40FBF70D-F235-451F-A5F4-9F7A08755615}" destId="{974B386D-3B41-4CA4-A7EE-E080ED159580}" srcOrd="5" destOrd="0" presId="urn:microsoft.com/office/officeart/2005/8/layout/list1"/>
    <dgm:cxn modelId="{4F99853E-4E90-425B-B359-392087C54EE5}" type="presParOf" srcId="{40FBF70D-F235-451F-A5F4-9F7A08755615}" destId="{111800FF-93BD-450A-9CA7-B54FE49D82F8}" srcOrd="6" destOrd="0" presId="urn:microsoft.com/office/officeart/2005/8/layout/list1"/>
    <dgm:cxn modelId="{11F6A482-06FF-45A6-8938-1171185B3A83}" type="presParOf" srcId="{40FBF70D-F235-451F-A5F4-9F7A08755615}" destId="{83123417-DEBF-4E64-804A-426A5A30CD84}" srcOrd="7" destOrd="0" presId="urn:microsoft.com/office/officeart/2005/8/layout/list1"/>
    <dgm:cxn modelId="{C6C62F02-E1C8-49A0-848D-BFC61472BA81}" type="presParOf" srcId="{40FBF70D-F235-451F-A5F4-9F7A08755615}" destId="{272AEECA-71AA-41A1-9157-08B5D5D1888F}" srcOrd="8" destOrd="0" presId="urn:microsoft.com/office/officeart/2005/8/layout/list1"/>
    <dgm:cxn modelId="{28A41427-0980-46BC-B384-4A794A8449E2}" type="presParOf" srcId="{272AEECA-71AA-41A1-9157-08B5D5D1888F}" destId="{DECBE635-F824-44F6-9C55-01E2E83F722C}" srcOrd="0" destOrd="0" presId="urn:microsoft.com/office/officeart/2005/8/layout/list1"/>
    <dgm:cxn modelId="{190B7F53-3489-4611-9047-E40A3C83BAE6}" type="presParOf" srcId="{272AEECA-71AA-41A1-9157-08B5D5D1888F}" destId="{DC112FC7-75ED-4A0E-9F48-C205A34D43DA}" srcOrd="1" destOrd="0" presId="urn:microsoft.com/office/officeart/2005/8/layout/list1"/>
    <dgm:cxn modelId="{DAB9E861-AE75-46A2-A300-1F01BD9CA160}" type="presParOf" srcId="{40FBF70D-F235-451F-A5F4-9F7A08755615}" destId="{9C7A1329-A661-4666-9CDA-55AAFC7BB1BB}" srcOrd="9" destOrd="0" presId="urn:microsoft.com/office/officeart/2005/8/layout/list1"/>
    <dgm:cxn modelId="{9DD336FD-A731-4E52-B3D3-388A87BB37E2}" type="presParOf" srcId="{40FBF70D-F235-451F-A5F4-9F7A08755615}" destId="{54325B01-28B7-4980-8FFC-2E7EA854B09D}" srcOrd="10" destOrd="0" presId="urn:microsoft.com/office/officeart/2005/8/layout/list1"/>
  </dgm:cxnLst>
  <dgm:bg/>
  <dgm:whole/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1E1FA02C-71A2-4D81-9797-568C1B44704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C1F222C-F505-489F-843A-42ED4B07976A}">
      <dgm:prSet phldrT="[Metin]"/>
      <dgm:spPr/>
      <dgm:t>
        <a:bodyPr/>
        <a:lstStyle/>
        <a:p>
          <a:r>
            <a:rPr lang="tr-TR" dirty="0" smtClean="0"/>
            <a:t>Yaşam tarihi teorisine göre enerji dağıtımı stratejisi</a:t>
          </a:r>
          <a:endParaRPr lang="tr-TR" dirty="0"/>
        </a:p>
      </dgm:t>
    </dgm:pt>
    <dgm:pt modelId="{3A3D4C69-D36A-458B-915F-1752F36464AE}" type="parTrans" cxnId="{A2C5E08C-5CC5-497E-A817-404B93401038}">
      <dgm:prSet/>
      <dgm:spPr/>
      <dgm:t>
        <a:bodyPr/>
        <a:lstStyle/>
        <a:p>
          <a:endParaRPr lang="tr-TR"/>
        </a:p>
      </dgm:t>
    </dgm:pt>
    <dgm:pt modelId="{1CB20CCA-D301-4E30-9428-814D28691E02}" type="sibTrans" cxnId="{A2C5E08C-5CC5-497E-A817-404B93401038}">
      <dgm:prSet/>
      <dgm:spPr/>
      <dgm:t>
        <a:bodyPr/>
        <a:lstStyle/>
        <a:p>
          <a:endParaRPr lang="tr-TR"/>
        </a:p>
      </dgm:t>
    </dgm:pt>
    <dgm:pt modelId="{BBEABA3D-8D68-45FC-ACB1-34859B6CCE6B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Günümüzdeki uzun yaşam süresi için düzenlemedi</a:t>
          </a:r>
          <a:endParaRPr lang="tr-TR" dirty="0"/>
        </a:p>
      </dgm:t>
    </dgm:pt>
    <dgm:pt modelId="{F9A80407-7DA7-4952-A143-18479BC78A47}" type="parTrans" cxnId="{ADD60D80-22D1-4346-8981-27AA6E3D11C6}">
      <dgm:prSet/>
      <dgm:spPr/>
      <dgm:t>
        <a:bodyPr/>
        <a:lstStyle/>
        <a:p>
          <a:endParaRPr lang="tr-TR"/>
        </a:p>
      </dgm:t>
    </dgm:pt>
    <dgm:pt modelId="{AD3A6F05-F612-4688-99A2-375A9911B387}" type="sibTrans" cxnId="{ADD60D80-22D1-4346-8981-27AA6E3D11C6}">
      <dgm:prSet/>
      <dgm:spPr/>
      <dgm:t>
        <a:bodyPr/>
        <a:lstStyle/>
        <a:p>
          <a:endParaRPr lang="tr-TR"/>
        </a:p>
      </dgm:t>
    </dgm:pt>
    <dgm:pt modelId="{14B45F01-918B-4EED-8581-CC331DE8E275}">
      <dgm:prSet/>
      <dgm:spPr>
        <a:solidFill>
          <a:srgbClr val="FFFF00">
            <a:alpha val="90000"/>
          </a:srgbClr>
        </a:solidFill>
      </dgm:spPr>
      <dgm:t>
        <a:bodyPr/>
        <a:lstStyle/>
        <a:p>
          <a:endParaRPr lang="tr-TR" dirty="0"/>
        </a:p>
      </dgm:t>
    </dgm:pt>
    <dgm:pt modelId="{A93E7650-E445-4E0E-8FB5-2568BB00C586}" type="parTrans" cxnId="{13C095FD-5F8B-44D8-ADBB-C196E209F6B5}">
      <dgm:prSet/>
      <dgm:spPr/>
      <dgm:t>
        <a:bodyPr/>
        <a:lstStyle/>
        <a:p>
          <a:endParaRPr lang="tr-TR"/>
        </a:p>
      </dgm:t>
    </dgm:pt>
    <dgm:pt modelId="{6E448D3D-DF74-4697-8A5E-E3D312BC1E4B}" type="sibTrans" cxnId="{13C095FD-5F8B-44D8-ADBB-C196E209F6B5}">
      <dgm:prSet/>
      <dgm:spPr/>
      <dgm:t>
        <a:bodyPr/>
        <a:lstStyle/>
        <a:p>
          <a:endParaRPr lang="tr-TR"/>
        </a:p>
      </dgm:t>
    </dgm:pt>
    <dgm:pt modelId="{1DFAE39A-F758-484D-A3B3-B40E96E21E3B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err="1" smtClean="0"/>
            <a:t>Paleolitik</a:t>
          </a:r>
          <a:r>
            <a:rPr lang="tr-TR" dirty="0" smtClean="0"/>
            <a:t> dönem boyunca elde edilen kazanç kısa yaşam süresi ile takas edildi</a:t>
          </a:r>
          <a:endParaRPr lang="tr-TR" dirty="0"/>
        </a:p>
      </dgm:t>
    </dgm:pt>
    <dgm:pt modelId="{D54CCAB6-35F5-4089-881F-E646668B0FE5}" type="parTrans" cxnId="{3BEBB374-9522-4CBD-92F4-AB6079E81423}">
      <dgm:prSet/>
      <dgm:spPr/>
      <dgm:t>
        <a:bodyPr/>
        <a:lstStyle/>
        <a:p>
          <a:endParaRPr lang="tr-TR"/>
        </a:p>
      </dgm:t>
    </dgm:pt>
    <dgm:pt modelId="{56DA43E1-F065-405D-98FF-4E2CEEDC2A3C}" type="sibTrans" cxnId="{3BEBB374-9522-4CBD-92F4-AB6079E81423}">
      <dgm:prSet/>
      <dgm:spPr/>
      <dgm:t>
        <a:bodyPr/>
        <a:lstStyle/>
        <a:p>
          <a:endParaRPr lang="tr-TR"/>
        </a:p>
      </dgm:t>
    </dgm:pt>
    <dgm:pt modelId="{9DE947A4-712F-4B50-84CA-F084887D7726}" type="pres">
      <dgm:prSet presAssocID="{1E1FA02C-71A2-4D81-9797-568C1B44704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356D89F4-41B6-4709-93D5-BA7BED39CEA6}" type="pres">
      <dgm:prSet presAssocID="{6C1F222C-F505-489F-843A-42ED4B07976A}" presName="parentLin" presStyleCnt="0"/>
      <dgm:spPr/>
    </dgm:pt>
    <dgm:pt modelId="{274594E0-E0AE-499E-A9AA-7D87960DC649}" type="pres">
      <dgm:prSet presAssocID="{6C1F222C-F505-489F-843A-42ED4B07976A}" presName="parentLeftMargin" presStyleLbl="node1" presStyleIdx="0" presStyleCnt="1"/>
      <dgm:spPr/>
      <dgm:t>
        <a:bodyPr/>
        <a:lstStyle/>
        <a:p>
          <a:endParaRPr lang="tr-TR"/>
        </a:p>
      </dgm:t>
    </dgm:pt>
    <dgm:pt modelId="{17513AB8-AB25-41F9-9793-0E1678A313E1}" type="pres">
      <dgm:prSet presAssocID="{6C1F222C-F505-489F-843A-42ED4B07976A}" presName="parentText" presStyleLbl="node1" presStyleIdx="0" presStyleCnt="1" custScaleX="1228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08D8DB2-670C-4330-ACDD-6325A3CC3EA2}" type="pres">
      <dgm:prSet presAssocID="{6C1F222C-F505-489F-843A-42ED4B07976A}" presName="negativeSpace" presStyleCnt="0"/>
      <dgm:spPr/>
    </dgm:pt>
    <dgm:pt modelId="{DD8E9FC5-3288-4B1A-A3D0-BD9F92DF1054}" type="pres">
      <dgm:prSet presAssocID="{6C1F222C-F505-489F-843A-42ED4B07976A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ADD60D80-22D1-4346-8981-27AA6E3D11C6}" srcId="{6C1F222C-F505-489F-843A-42ED4B07976A}" destId="{BBEABA3D-8D68-45FC-ACB1-34859B6CCE6B}" srcOrd="0" destOrd="0" parTransId="{F9A80407-7DA7-4952-A143-18479BC78A47}" sibTransId="{AD3A6F05-F612-4688-99A2-375A9911B387}"/>
    <dgm:cxn modelId="{45AC4641-A2AA-43EA-B262-3A9C89B21F77}" type="presOf" srcId="{14B45F01-918B-4EED-8581-CC331DE8E275}" destId="{DD8E9FC5-3288-4B1A-A3D0-BD9F92DF1054}" srcOrd="0" destOrd="2" presId="urn:microsoft.com/office/officeart/2005/8/layout/list1"/>
    <dgm:cxn modelId="{85CA4E18-29BB-4A1D-9E61-8168EE86E490}" type="presOf" srcId="{1E1FA02C-71A2-4D81-9797-568C1B447041}" destId="{9DE947A4-712F-4B50-84CA-F084887D7726}" srcOrd="0" destOrd="0" presId="urn:microsoft.com/office/officeart/2005/8/layout/list1"/>
    <dgm:cxn modelId="{9B3E0D6A-E46B-4227-A205-E47CF2831E4D}" type="presOf" srcId="{BBEABA3D-8D68-45FC-ACB1-34859B6CCE6B}" destId="{DD8E9FC5-3288-4B1A-A3D0-BD9F92DF1054}" srcOrd="0" destOrd="0" presId="urn:microsoft.com/office/officeart/2005/8/layout/list1"/>
    <dgm:cxn modelId="{A2C5E08C-5CC5-497E-A817-404B93401038}" srcId="{1E1FA02C-71A2-4D81-9797-568C1B447041}" destId="{6C1F222C-F505-489F-843A-42ED4B07976A}" srcOrd="0" destOrd="0" parTransId="{3A3D4C69-D36A-458B-915F-1752F36464AE}" sibTransId="{1CB20CCA-D301-4E30-9428-814D28691E02}"/>
    <dgm:cxn modelId="{3BEBB374-9522-4CBD-92F4-AB6079E81423}" srcId="{6C1F222C-F505-489F-843A-42ED4B07976A}" destId="{1DFAE39A-F758-484D-A3B3-B40E96E21E3B}" srcOrd="1" destOrd="0" parTransId="{D54CCAB6-35F5-4089-881F-E646668B0FE5}" sibTransId="{56DA43E1-F065-405D-98FF-4E2CEEDC2A3C}"/>
    <dgm:cxn modelId="{A52BF617-8101-4CE7-AEA8-B63918794406}" type="presOf" srcId="{6C1F222C-F505-489F-843A-42ED4B07976A}" destId="{274594E0-E0AE-499E-A9AA-7D87960DC649}" srcOrd="0" destOrd="0" presId="urn:microsoft.com/office/officeart/2005/8/layout/list1"/>
    <dgm:cxn modelId="{85AE3C3C-BB92-4F49-9D53-8547B9BDF094}" type="presOf" srcId="{6C1F222C-F505-489F-843A-42ED4B07976A}" destId="{17513AB8-AB25-41F9-9793-0E1678A313E1}" srcOrd="1" destOrd="0" presId="urn:microsoft.com/office/officeart/2005/8/layout/list1"/>
    <dgm:cxn modelId="{563D0F02-0B3D-45DA-9099-096D45B25802}" type="presOf" srcId="{1DFAE39A-F758-484D-A3B3-B40E96E21E3B}" destId="{DD8E9FC5-3288-4B1A-A3D0-BD9F92DF1054}" srcOrd="0" destOrd="1" presId="urn:microsoft.com/office/officeart/2005/8/layout/list1"/>
    <dgm:cxn modelId="{13C095FD-5F8B-44D8-ADBB-C196E209F6B5}" srcId="{6C1F222C-F505-489F-843A-42ED4B07976A}" destId="{14B45F01-918B-4EED-8581-CC331DE8E275}" srcOrd="2" destOrd="0" parTransId="{A93E7650-E445-4E0E-8FB5-2568BB00C586}" sibTransId="{6E448D3D-DF74-4697-8A5E-E3D312BC1E4B}"/>
    <dgm:cxn modelId="{9B6D802A-B746-4C11-92FB-B2349614AC56}" type="presParOf" srcId="{9DE947A4-712F-4B50-84CA-F084887D7726}" destId="{356D89F4-41B6-4709-93D5-BA7BED39CEA6}" srcOrd="0" destOrd="0" presId="urn:microsoft.com/office/officeart/2005/8/layout/list1"/>
    <dgm:cxn modelId="{1F8AFDE3-A510-4E92-A402-746C9246AB3E}" type="presParOf" srcId="{356D89F4-41B6-4709-93D5-BA7BED39CEA6}" destId="{274594E0-E0AE-499E-A9AA-7D87960DC649}" srcOrd="0" destOrd="0" presId="urn:microsoft.com/office/officeart/2005/8/layout/list1"/>
    <dgm:cxn modelId="{B4ADC32C-3387-485F-A34A-5B9D9C236540}" type="presParOf" srcId="{356D89F4-41B6-4709-93D5-BA7BED39CEA6}" destId="{17513AB8-AB25-41F9-9793-0E1678A313E1}" srcOrd="1" destOrd="0" presId="urn:microsoft.com/office/officeart/2005/8/layout/list1"/>
    <dgm:cxn modelId="{25A8236D-041C-4509-B231-A1B29C5423B9}" type="presParOf" srcId="{9DE947A4-712F-4B50-84CA-F084887D7726}" destId="{008D8DB2-670C-4330-ACDD-6325A3CC3EA2}" srcOrd="1" destOrd="0" presId="urn:microsoft.com/office/officeart/2005/8/layout/list1"/>
    <dgm:cxn modelId="{3A04F866-3FB1-4FE0-BCBD-86CDEFDAF557}" type="presParOf" srcId="{9DE947A4-712F-4B50-84CA-F084887D7726}" destId="{DD8E9FC5-3288-4B1A-A3D0-BD9F92DF1054}" srcOrd="2" destOrd="0" presId="urn:microsoft.com/office/officeart/2005/8/layout/list1"/>
  </dgm:cxnLst>
  <dgm:bg/>
  <dgm:whole/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112F526B-1A88-44F8-9425-45C9A47F19C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80100E12-93A3-46B4-84A0-BC478C5E63AE}">
      <dgm:prSet phldrT="[Metin]" custT="1"/>
      <dgm:spPr/>
      <dgm:t>
        <a:bodyPr/>
        <a:lstStyle/>
        <a:p>
          <a:r>
            <a:rPr lang="tr-TR" sz="1800" dirty="0" smtClean="0"/>
            <a:t>Yaşam tarzı hastalığı</a:t>
          </a:r>
          <a:endParaRPr lang="tr-TR" sz="1800" dirty="0"/>
        </a:p>
      </dgm:t>
    </dgm:pt>
    <dgm:pt modelId="{E6C36526-5E60-40D2-B419-668E1C9605B5}" type="parTrans" cxnId="{284FC0FA-26F6-4EE2-9A6C-3B65766DA333}">
      <dgm:prSet/>
      <dgm:spPr/>
      <dgm:t>
        <a:bodyPr/>
        <a:lstStyle/>
        <a:p>
          <a:endParaRPr lang="tr-TR" sz="1800"/>
        </a:p>
      </dgm:t>
    </dgm:pt>
    <dgm:pt modelId="{1A8DEC87-34D9-4FF7-AB7D-B6D9921DA238}" type="sibTrans" cxnId="{284FC0FA-26F6-4EE2-9A6C-3B65766DA333}">
      <dgm:prSet/>
      <dgm:spPr/>
      <dgm:t>
        <a:bodyPr/>
        <a:lstStyle/>
        <a:p>
          <a:endParaRPr lang="tr-TR" sz="1800"/>
        </a:p>
      </dgm:t>
    </dgm:pt>
    <dgm:pt modelId="{5A6A771B-CE1D-46F2-AB56-325F3EB1A0C7}">
      <dgm:prSet phldrT="[Metin]" custT="1"/>
      <dgm:spPr/>
      <dgm:t>
        <a:bodyPr/>
        <a:lstStyle/>
        <a:p>
          <a:r>
            <a:rPr lang="tr-TR" sz="1800" dirty="0" err="1" smtClean="0"/>
            <a:t>Limbik</a:t>
          </a:r>
          <a:r>
            <a:rPr lang="tr-TR" sz="1800" dirty="0" smtClean="0"/>
            <a:t> kapitalizm</a:t>
          </a:r>
          <a:endParaRPr lang="tr-TR" sz="1800" dirty="0"/>
        </a:p>
      </dgm:t>
    </dgm:pt>
    <dgm:pt modelId="{26DE673D-E6BB-4480-B434-304AEDBDFB25}" type="parTrans" cxnId="{68AA76F1-2C84-4ADB-B697-B32538615C76}">
      <dgm:prSet/>
      <dgm:spPr/>
      <dgm:t>
        <a:bodyPr/>
        <a:lstStyle/>
        <a:p>
          <a:endParaRPr lang="tr-TR" sz="1800"/>
        </a:p>
      </dgm:t>
    </dgm:pt>
    <dgm:pt modelId="{0AD4F56F-059C-4B71-902F-1A22612C149D}" type="sibTrans" cxnId="{68AA76F1-2C84-4ADB-B697-B32538615C76}">
      <dgm:prSet/>
      <dgm:spPr/>
      <dgm:t>
        <a:bodyPr/>
        <a:lstStyle/>
        <a:p>
          <a:endParaRPr lang="tr-TR" sz="1800"/>
        </a:p>
      </dgm:t>
    </dgm:pt>
    <dgm:pt modelId="{C6124EEC-C01A-4552-92B0-A0EFC0F81F6A}">
      <dgm:prSet phldrT="[Metin]" custT="1"/>
      <dgm:spPr/>
      <dgm:t>
        <a:bodyPr/>
        <a:lstStyle/>
        <a:p>
          <a:r>
            <a:rPr lang="tr-TR" sz="1800" dirty="0" err="1" smtClean="0"/>
            <a:t>Sirkadian</a:t>
          </a:r>
          <a:r>
            <a:rPr lang="tr-TR" sz="1800" dirty="0" smtClean="0"/>
            <a:t> ritmin bozulması</a:t>
          </a:r>
          <a:endParaRPr lang="tr-TR" sz="1800" dirty="0"/>
        </a:p>
      </dgm:t>
    </dgm:pt>
    <dgm:pt modelId="{B25C0E11-447F-4C8B-BF91-FB49BA8225C1}" type="parTrans" cxnId="{FB0F6C0C-B1C3-4975-9EAD-5DA761EEAB47}">
      <dgm:prSet/>
      <dgm:spPr/>
      <dgm:t>
        <a:bodyPr/>
        <a:lstStyle/>
        <a:p>
          <a:endParaRPr lang="tr-TR" sz="1800"/>
        </a:p>
      </dgm:t>
    </dgm:pt>
    <dgm:pt modelId="{7D081523-6148-4CA2-8B00-3E5C8C091BFF}" type="sibTrans" cxnId="{FB0F6C0C-B1C3-4975-9EAD-5DA761EEAB47}">
      <dgm:prSet/>
      <dgm:spPr/>
      <dgm:t>
        <a:bodyPr/>
        <a:lstStyle/>
        <a:p>
          <a:endParaRPr lang="tr-TR" sz="1800"/>
        </a:p>
      </dgm:t>
    </dgm:pt>
    <dgm:pt modelId="{AA015E2E-8593-42C0-9A78-65435433F830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dirty="0" smtClean="0"/>
            <a:t>Modern Çevre= Kapitalizmin yarattığı model (</a:t>
          </a:r>
          <a:r>
            <a:rPr lang="tr-TR" sz="1800" dirty="0" err="1" smtClean="0"/>
            <a:t>obezojenik</a:t>
          </a:r>
          <a:r>
            <a:rPr lang="tr-TR" sz="1800" dirty="0" smtClean="0"/>
            <a:t> niş)</a:t>
          </a:r>
          <a:endParaRPr lang="tr-TR" sz="1800" dirty="0"/>
        </a:p>
      </dgm:t>
    </dgm:pt>
    <dgm:pt modelId="{C99996F0-9203-4F27-A3FD-14A1941ECA88}" type="parTrans" cxnId="{67B24A00-8442-465E-80AF-C2D1CE16FAC0}">
      <dgm:prSet/>
      <dgm:spPr/>
      <dgm:t>
        <a:bodyPr/>
        <a:lstStyle/>
        <a:p>
          <a:endParaRPr lang="tr-TR" sz="1800"/>
        </a:p>
      </dgm:t>
    </dgm:pt>
    <dgm:pt modelId="{10F877ED-CB13-4FA0-81E6-0AE2786D4D22}" type="sibTrans" cxnId="{67B24A00-8442-465E-80AF-C2D1CE16FAC0}">
      <dgm:prSet/>
      <dgm:spPr/>
      <dgm:t>
        <a:bodyPr/>
        <a:lstStyle/>
        <a:p>
          <a:endParaRPr lang="tr-TR" sz="1800"/>
        </a:p>
      </dgm:t>
    </dgm:pt>
    <dgm:pt modelId="{0463AABC-ED5E-406A-A874-7C5220E539F7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dirty="0" err="1" smtClean="0"/>
            <a:t>Paleolitik</a:t>
          </a:r>
          <a:r>
            <a:rPr lang="tr-TR" sz="1800" dirty="0" smtClean="0"/>
            <a:t> doğanın kötüye kullanımı</a:t>
          </a:r>
          <a:endParaRPr lang="tr-TR" sz="1800" dirty="0"/>
        </a:p>
      </dgm:t>
    </dgm:pt>
    <dgm:pt modelId="{F50B886B-A9B2-481B-92C5-DCA7934BEDC1}" type="parTrans" cxnId="{E387A61F-4C24-476A-9C9F-D31708B8E244}">
      <dgm:prSet/>
      <dgm:spPr/>
      <dgm:t>
        <a:bodyPr/>
        <a:lstStyle/>
        <a:p>
          <a:endParaRPr lang="tr-TR" sz="1800"/>
        </a:p>
      </dgm:t>
    </dgm:pt>
    <dgm:pt modelId="{B709027A-4B7A-4FA1-962F-7F463879169E}" type="sibTrans" cxnId="{E387A61F-4C24-476A-9C9F-D31708B8E244}">
      <dgm:prSet/>
      <dgm:spPr/>
      <dgm:t>
        <a:bodyPr/>
        <a:lstStyle/>
        <a:p>
          <a:endParaRPr lang="tr-TR" sz="1800"/>
        </a:p>
      </dgm:t>
    </dgm:pt>
    <dgm:pt modelId="{585656F0-1520-45CF-A5A2-9FD6B9402130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dirty="0" smtClean="0"/>
            <a:t>İştah, koku, görsel duyular üzerinden davranışların </a:t>
          </a:r>
          <a:r>
            <a:rPr lang="tr-TR" sz="1800" dirty="0" err="1" smtClean="0"/>
            <a:t>manipulasyonu</a:t>
          </a:r>
          <a:endParaRPr lang="tr-TR" sz="1800" dirty="0"/>
        </a:p>
      </dgm:t>
    </dgm:pt>
    <dgm:pt modelId="{8555CD2C-4F8B-4077-8D18-CE7CEA75202C}" type="parTrans" cxnId="{1DF295F1-0017-4F5B-A505-9C927B26F963}">
      <dgm:prSet/>
      <dgm:spPr/>
      <dgm:t>
        <a:bodyPr/>
        <a:lstStyle/>
        <a:p>
          <a:endParaRPr lang="tr-TR" sz="1800"/>
        </a:p>
      </dgm:t>
    </dgm:pt>
    <dgm:pt modelId="{D95D375E-E0B1-434A-A6D0-97D7BAB2A5DB}" type="sibTrans" cxnId="{1DF295F1-0017-4F5B-A505-9C927B26F963}">
      <dgm:prSet/>
      <dgm:spPr/>
      <dgm:t>
        <a:bodyPr/>
        <a:lstStyle/>
        <a:p>
          <a:endParaRPr lang="tr-TR" sz="1800"/>
        </a:p>
      </dgm:t>
    </dgm:pt>
    <dgm:pt modelId="{C2BCADF4-40F9-46C9-9DC8-F418317C789E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dirty="0" smtClean="0"/>
            <a:t>Beslenme yetersizliği (protein eksikliği)</a:t>
          </a:r>
          <a:endParaRPr lang="tr-TR" sz="1800" dirty="0"/>
        </a:p>
      </dgm:t>
    </dgm:pt>
    <dgm:pt modelId="{35270DB6-9A76-4FA9-A9D0-45DDDAAD0CED}" type="parTrans" cxnId="{6C6F8787-567B-4A42-AF89-5AA36130D962}">
      <dgm:prSet/>
      <dgm:spPr/>
      <dgm:t>
        <a:bodyPr/>
        <a:lstStyle/>
        <a:p>
          <a:endParaRPr lang="tr-TR" sz="1800"/>
        </a:p>
      </dgm:t>
    </dgm:pt>
    <dgm:pt modelId="{A7CC60B1-3221-4A08-83BA-ACE92A7F4EB1}" type="sibTrans" cxnId="{6C6F8787-567B-4A42-AF89-5AA36130D962}">
      <dgm:prSet/>
      <dgm:spPr/>
      <dgm:t>
        <a:bodyPr/>
        <a:lstStyle/>
        <a:p>
          <a:endParaRPr lang="tr-TR" sz="1800"/>
        </a:p>
      </dgm:t>
    </dgm:pt>
    <dgm:pt modelId="{418BE623-0F0C-4ED6-A71E-0BF187A521CD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dirty="0" smtClean="0"/>
            <a:t>Kaloriden zengin gıda tüketimi (</a:t>
          </a:r>
          <a:r>
            <a:rPr lang="tr-TR" sz="1800" dirty="0" err="1" smtClean="0"/>
            <a:t>Fruktoz</a:t>
          </a:r>
          <a:r>
            <a:rPr lang="tr-TR" sz="1800" dirty="0" smtClean="0"/>
            <a:t> temelli sıvılar, ucuz KH dağıtım ağı)</a:t>
          </a:r>
          <a:endParaRPr lang="tr-TR" sz="1800" dirty="0"/>
        </a:p>
      </dgm:t>
    </dgm:pt>
    <dgm:pt modelId="{39CB513B-EF5E-48FC-A3EB-DDA806E7B2E7}" type="parTrans" cxnId="{B5D7355E-9BE4-46FA-AD48-E309D4E142A0}">
      <dgm:prSet/>
      <dgm:spPr/>
      <dgm:t>
        <a:bodyPr/>
        <a:lstStyle/>
        <a:p>
          <a:endParaRPr lang="tr-TR" sz="1800"/>
        </a:p>
      </dgm:t>
    </dgm:pt>
    <dgm:pt modelId="{BC4850EA-2388-4D8A-B289-9A536293406D}" type="sibTrans" cxnId="{B5D7355E-9BE4-46FA-AD48-E309D4E142A0}">
      <dgm:prSet/>
      <dgm:spPr/>
      <dgm:t>
        <a:bodyPr/>
        <a:lstStyle/>
        <a:p>
          <a:endParaRPr lang="tr-TR" sz="1800"/>
        </a:p>
      </dgm:t>
    </dgm:pt>
    <dgm:pt modelId="{721F2AE7-0FB2-4F7C-BFC3-DB5CABCB89B4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dirty="0" smtClean="0"/>
            <a:t>Stres </a:t>
          </a:r>
          <a:endParaRPr lang="tr-TR" sz="1800" dirty="0"/>
        </a:p>
      </dgm:t>
    </dgm:pt>
    <dgm:pt modelId="{3F5A08CC-70B4-43EE-9F2C-5816BCA84E97}" type="parTrans" cxnId="{C19917B9-643B-4044-9A0F-1325FD880AF3}">
      <dgm:prSet/>
      <dgm:spPr/>
      <dgm:t>
        <a:bodyPr/>
        <a:lstStyle/>
        <a:p>
          <a:endParaRPr lang="tr-TR" sz="1800"/>
        </a:p>
      </dgm:t>
    </dgm:pt>
    <dgm:pt modelId="{BD397EAD-E6CE-4396-927E-9F5AF0B00159}" type="sibTrans" cxnId="{C19917B9-643B-4044-9A0F-1325FD880AF3}">
      <dgm:prSet/>
      <dgm:spPr/>
      <dgm:t>
        <a:bodyPr/>
        <a:lstStyle/>
        <a:p>
          <a:endParaRPr lang="tr-TR" sz="1800"/>
        </a:p>
      </dgm:t>
    </dgm:pt>
    <dgm:pt modelId="{61E54040-9A7E-4A46-B4C6-8F1D507816EA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dirty="0" err="1" smtClean="0"/>
            <a:t>Sedanter</a:t>
          </a:r>
          <a:r>
            <a:rPr lang="tr-TR" sz="1800" dirty="0" smtClean="0"/>
            <a:t> yaşam</a:t>
          </a:r>
          <a:endParaRPr lang="tr-TR" sz="1800" dirty="0"/>
        </a:p>
      </dgm:t>
    </dgm:pt>
    <dgm:pt modelId="{CD6E7B95-56DD-4C4B-8ED8-490307A469ED}" type="parTrans" cxnId="{8354DE05-A3C4-4E2A-9A00-51A33E78BFF8}">
      <dgm:prSet/>
      <dgm:spPr/>
      <dgm:t>
        <a:bodyPr/>
        <a:lstStyle/>
        <a:p>
          <a:endParaRPr lang="tr-TR" sz="1800"/>
        </a:p>
      </dgm:t>
    </dgm:pt>
    <dgm:pt modelId="{41C394DA-005F-453F-BAE9-0BEB51997BEF}" type="sibTrans" cxnId="{8354DE05-A3C4-4E2A-9A00-51A33E78BFF8}">
      <dgm:prSet/>
      <dgm:spPr/>
      <dgm:t>
        <a:bodyPr/>
        <a:lstStyle/>
        <a:p>
          <a:endParaRPr lang="tr-TR" sz="1800"/>
        </a:p>
      </dgm:t>
    </dgm:pt>
    <dgm:pt modelId="{7D858240-13B1-4A07-80A8-2C41E5B40828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dirty="0" smtClean="0"/>
            <a:t>Gece ışığa </a:t>
          </a:r>
          <a:r>
            <a:rPr lang="tr-TR" sz="1800" dirty="0" err="1" smtClean="0"/>
            <a:t>maruziyet</a:t>
          </a:r>
          <a:endParaRPr lang="tr-TR" sz="1800" dirty="0"/>
        </a:p>
      </dgm:t>
    </dgm:pt>
    <dgm:pt modelId="{1321E669-8479-48ED-9D59-8BFF5B8DB82C}" type="parTrans" cxnId="{CE955DD1-E44B-4E78-8A69-D24AE137A91D}">
      <dgm:prSet/>
      <dgm:spPr/>
      <dgm:t>
        <a:bodyPr/>
        <a:lstStyle/>
        <a:p>
          <a:endParaRPr lang="tr-TR" sz="1800"/>
        </a:p>
      </dgm:t>
    </dgm:pt>
    <dgm:pt modelId="{F4893785-F0F2-4A86-9331-C832A3297539}" type="sibTrans" cxnId="{CE955DD1-E44B-4E78-8A69-D24AE137A91D}">
      <dgm:prSet/>
      <dgm:spPr/>
      <dgm:t>
        <a:bodyPr/>
        <a:lstStyle/>
        <a:p>
          <a:endParaRPr lang="tr-TR" sz="1800"/>
        </a:p>
      </dgm:t>
    </dgm:pt>
    <dgm:pt modelId="{15D5EC91-609F-444C-AF97-07A541CB1CE7}" type="pres">
      <dgm:prSet presAssocID="{112F526B-1A88-44F8-9425-45C9A47F19C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8696386-330A-4BDA-B922-C1A18F9D28D8}" type="pres">
      <dgm:prSet presAssocID="{80100E12-93A3-46B4-84A0-BC478C5E63AE}" presName="parentLin" presStyleCnt="0"/>
      <dgm:spPr/>
    </dgm:pt>
    <dgm:pt modelId="{AAF3C3D6-8089-47CC-8DD2-93AEC88185D4}" type="pres">
      <dgm:prSet presAssocID="{80100E12-93A3-46B4-84A0-BC478C5E63AE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A2D9075A-AB56-4A3D-9BB2-982753D8DDCC}" type="pres">
      <dgm:prSet presAssocID="{80100E12-93A3-46B4-84A0-BC478C5E63A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532DC1F-E603-4C6D-8A6F-6BEDF062431D}" type="pres">
      <dgm:prSet presAssocID="{80100E12-93A3-46B4-84A0-BC478C5E63AE}" presName="negativeSpace" presStyleCnt="0"/>
      <dgm:spPr/>
    </dgm:pt>
    <dgm:pt modelId="{75306747-395B-4186-AB7F-A3C05AED6CE2}" type="pres">
      <dgm:prSet presAssocID="{80100E12-93A3-46B4-84A0-BC478C5E63AE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BC1CAF9-97F8-4A02-9BB4-5541381904CB}" type="pres">
      <dgm:prSet presAssocID="{1A8DEC87-34D9-4FF7-AB7D-B6D9921DA238}" presName="spaceBetweenRectangles" presStyleCnt="0"/>
      <dgm:spPr/>
    </dgm:pt>
    <dgm:pt modelId="{BD13E8F4-8D83-420A-92FC-09244F828A27}" type="pres">
      <dgm:prSet presAssocID="{5A6A771B-CE1D-46F2-AB56-325F3EB1A0C7}" presName="parentLin" presStyleCnt="0"/>
      <dgm:spPr/>
    </dgm:pt>
    <dgm:pt modelId="{D6072C9F-085A-4160-97EF-FC372728D07B}" type="pres">
      <dgm:prSet presAssocID="{5A6A771B-CE1D-46F2-AB56-325F3EB1A0C7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B9E03E44-FAD9-4ADF-87C1-BADFE298DDB6}" type="pres">
      <dgm:prSet presAssocID="{5A6A771B-CE1D-46F2-AB56-325F3EB1A0C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9BE8230-0AC1-43A0-94E9-654714E99A20}" type="pres">
      <dgm:prSet presAssocID="{5A6A771B-CE1D-46F2-AB56-325F3EB1A0C7}" presName="negativeSpace" presStyleCnt="0"/>
      <dgm:spPr/>
    </dgm:pt>
    <dgm:pt modelId="{6BC8BEF4-E889-42BC-9257-1679D5BA8FF9}" type="pres">
      <dgm:prSet presAssocID="{5A6A771B-CE1D-46F2-AB56-325F3EB1A0C7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073735C-D612-404B-9CFA-5582D607ABFF}" type="pres">
      <dgm:prSet presAssocID="{0AD4F56F-059C-4B71-902F-1A22612C149D}" presName="spaceBetweenRectangles" presStyleCnt="0"/>
      <dgm:spPr/>
    </dgm:pt>
    <dgm:pt modelId="{4123852D-3C24-4FD2-9528-9F4E8F99F644}" type="pres">
      <dgm:prSet presAssocID="{C6124EEC-C01A-4552-92B0-A0EFC0F81F6A}" presName="parentLin" presStyleCnt="0"/>
      <dgm:spPr/>
    </dgm:pt>
    <dgm:pt modelId="{E0825B22-B513-41CA-B420-8C7BD0B1AA0C}" type="pres">
      <dgm:prSet presAssocID="{C6124EEC-C01A-4552-92B0-A0EFC0F81F6A}" presName="parentLeftMargin" presStyleLbl="node1" presStyleIdx="1" presStyleCnt="3"/>
      <dgm:spPr/>
      <dgm:t>
        <a:bodyPr/>
        <a:lstStyle/>
        <a:p>
          <a:endParaRPr lang="tr-TR"/>
        </a:p>
      </dgm:t>
    </dgm:pt>
    <dgm:pt modelId="{C8314FF2-9928-4223-9DCC-65EFD7F0B42D}" type="pres">
      <dgm:prSet presAssocID="{C6124EEC-C01A-4552-92B0-A0EFC0F81F6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68F9D42-86D9-4595-A4A5-13C85DE04163}" type="pres">
      <dgm:prSet presAssocID="{C6124EEC-C01A-4552-92B0-A0EFC0F81F6A}" presName="negativeSpace" presStyleCnt="0"/>
      <dgm:spPr/>
    </dgm:pt>
    <dgm:pt modelId="{BC9A7D03-6C8E-4A82-91D6-13EDA9586947}" type="pres">
      <dgm:prSet presAssocID="{C6124EEC-C01A-4552-92B0-A0EFC0F81F6A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CF0E45D7-9063-4B4C-89DB-FC0E3C348590}" type="presOf" srcId="{721F2AE7-0FB2-4F7C-BFC3-DB5CABCB89B4}" destId="{75306747-395B-4186-AB7F-A3C05AED6CE2}" srcOrd="0" destOrd="3" presId="urn:microsoft.com/office/officeart/2005/8/layout/list1"/>
    <dgm:cxn modelId="{F5941D0F-635F-493E-AFEF-566AC32EBB30}" type="presOf" srcId="{7D858240-13B1-4A07-80A8-2C41E5B40828}" destId="{BC9A7D03-6C8E-4A82-91D6-13EDA9586947}" srcOrd="0" destOrd="0" presId="urn:microsoft.com/office/officeart/2005/8/layout/list1"/>
    <dgm:cxn modelId="{E387A61F-4C24-476A-9C9F-D31708B8E244}" srcId="{5A6A771B-CE1D-46F2-AB56-325F3EB1A0C7}" destId="{0463AABC-ED5E-406A-A874-7C5220E539F7}" srcOrd="0" destOrd="0" parTransId="{F50B886B-A9B2-481B-92C5-DCA7934BEDC1}" sibTransId="{B709027A-4B7A-4FA1-962F-7F463879169E}"/>
    <dgm:cxn modelId="{6C6F8787-567B-4A42-AF89-5AA36130D962}" srcId="{80100E12-93A3-46B4-84A0-BC478C5E63AE}" destId="{C2BCADF4-40F9-46C9-9DC8-F418317C789E}" srcOrd="1" destOrd="0" parTransId="{35270DB6-9A76-4FA9-A9D0-45DDDAAD0CED}" sibTransId="{A7CC60B1-3221-4A08-83BA-ACE92A7F4EB1}"/>
    <dgm:cxn modelId="{44738FFE-A079-484B-9E40-9E741C3515A1}" type="presOf" srcId="{C6124EEC-C01A-4552-92B0-A0EFC0F81F6A}" destId="{C8314FF2-9928-4223-9DCC-65EFD7F0B42D}" srcOrd="1" destOrd="0" presId="urn:microsoft.com/office/officeart/2005/8/layout/list1"/>
    <dgm:cxn modelId="{989DC293-2F81-4ACE-8D39-C65E42989882}" type="presOf" srcId="{5A6A771B-CE1D-46F2-AB56-325F3EB1A0C7}" destId="{B9E03E44-FAD9-4ADF-87C1-BADFE298DDB6}" srcOrd="1" destOrd="0" presId="urn:microsoft.com/office/officeart/2005/8/layout/list1"/>
    <dgm:cxn modelId="{FB0F6C0C-B1C3-4975-9EAD-5DA761EEAB47}" srcId="{112F526B-1A88-44F8-9425-45C9A47F19C6}" destId="{C6124EEC-C01A-4552-92B0-A0EFC0F81F6A}" srcOrd="2" destOrd="0" parTransId="{B25C0E11-447F-4C8B-BF91-FB49BA8225C1}" sibTransId="{7D081523-6148-4CA2-8B00-3E5C8C091BFF}"/>
    <dgm:cxn modelId="{B8E8260C-35F7-4ED6-A594-43AAF6D7C8A0}" type="presOf" srcId="{585656F0-1520-45CF-A5A2-9FD6B9402130}" destId="{6BC8BEF4-E889-42BC-9257-1679D5BA8FF9}" srcOrd="0" destOrd="1" presId="urn:microsoft.com/office/officeart/2005/8/layout/list1"/>
    <dgm:cxn modelId="{284FC0FA-26F6-4EE2-9A6C-3B65766DA333}" srcId="{112F526B-1A88-44F8-9425-45C9A47F19C6}" destId="{80100E12-93A3-46B4-84A0-BC478C5E63AE}" srcOrd="0" destOrd="0" parTransId="{E6C36526-5E60-40D2-B419-668E1C9605B5}" sibTransId="{1A8DEC87-34D9-4FF7-AB7D-B6D9921DA238}"/>
    <dgm:cxn modelId="{B5D7355E-9BE4-46FA-AD48-E309D4E142A0}" srcId="{80100E12-93A3-46B4-84A0-BC478C5E63AE}" destId="{418BE623-0F0C-4ED6-A71E-0BF187A521CD}" srcOrd="2" destOrd="0" parTransId="{39CB513B-EF5E-48FC-A3EB-DDA806E7B2E7}" sibTransId="{BC4850EA-2388-4D8A-B289-9A536293406D}"/>
    <dgm:cxn modelId="{1378197D-A232-4BD0-A369-98D64C13CA31}" type="presOf" srcId="{0463AABC-ED5E-406A-A874-7C5220E539F7}" destId="{6BC8BEF4-E889-42BC-9257-1679D5BA8FF9}" srcOrd="0" destOrd="0" presId="urn:microsoft.com/office/officeart/2005/8/layout/list1"/>
    <dgm:cxn modelId="{8354DE05-A3C4-4E2A-9A00-51A33E78BFF8}" srcId="{80100E12-93A3-46B4-84A0-BC478C5E63AE}" destId="{61E54040-9A7E-4A46-B4C6-8F1D507816EA}" srcOrd="4" destOrd="0" parTransId="{CD6E7B95-56DD-4C4B-8ED8-490307A469ED}" sibTransId="{41C394DA-005F-453F-BAE9-0BEB51997BEF}"/>
    <dgm:cxn modelId="{976865A8-7614-405C-AA12-97183EE5A065}" type="presOf" srcId="{80100E12-93A3-46B4-84A0-BC478C5E63AE}" destId="{AAF3C3D6-8089-47CC-8DD2-93AEC88185D4}" srcOrd="0" destOrd="0" presId="urn:microsoft.com/office/officeart/2005/8/layout/list1"/>
    <dgm:cxn modelId="{600455DF-10F7-4EC3-80E4-0BD2B51D19F9}" type="presOf" srcId="{80100E12-93A3-46B4-84A0-BC478C5E63AE}" destId="{A2D9075A-AB56-4A3D-9BB2-982753D8DDCC}" srcOrd="1" destOrd="0" presId="urn:microsoft.com/office/officeart/2005/8/layout/list1"/>
    <dgm:cxn modelId="{67B24A00-8442-465E-80AF-C2D1CE16FAC0}" srcId="{80100E12-93A3-46B4-84A0-BC478C5E63AE}" destId="{AA015E2E-8593-42C0-9A78-65435433F830}" srcOrd="0" destOrd="0" parTransId="{C99996F0-9203-4F27-A3FD-14A1941ECA88}" sibTransId="{10F877ED-CB13-4FA0-81E6-0AE2786D4D22}"/>
    <dgm:cxn modelId="{8A354D41-0E17-4CB0-835B-29C66F585A7A}" type="presOf" srcId="{5A6A771B-CE1D-46F2-AB56-325F3EB1A0C7}" destId="{D6072C9F-085A-4160-97EF-FC372728D07B}" srcOrd="0" destOrd="0" presId="urn:microsoft.com/office/officeart/2005/8/layout/list1"/>
    <dgm:cxn modelId="{CE955DD1-E44B-4E78-8A69-D24AE137A91D}" srcId="{C6124EEC-C01A-4552-92B0-A0EFC0F81F6A}" destId="{7D858240-13B1-4A07-80A8-2C41E5B40828}" srcOrd="0" destOrd="0" parTransId="{1321E669-8479-48ED-9D59-8BFF5B8DB82C}" sibTransId="{F4893785-F0F2-4A86-9331-C832A3297539}"/>
    <dgm:cxn modelId="{C19917B9-643B-4044-9A0F-1325FD880AF3}" srcId="{80100E12-93A3-46B4-84A0-BC478C5E63AE}" destId="{721F2AE7-0FB2-4F7C-BFC3-DB5CABCB89B4}" srcOrd="3" destOrd="0" parTransId="{3F5A08CC-70B4-43EE-9F2C-5816BCA84E97}" sibTransId="{BD397EAD-E6CE-4396-927E-9F5AF0B00159}"/>
    <dgm:cxn modelId="{DDE2486C-AAEF-4AFD-8D49-A49EF05D9084}" type="presOf" srcId="{418BE623-0F0C-4ED6-A71E-0BF187A521CD}" destId="{75306747-395B-4186-AB7F-A3C05AED6CE2}" srcOrd="0" destOrd="2" presId="urn:microsoft.com/office/officeart/2005/8/layout/list1"/>
    <dgm:cxn modelId="{DC8ABF47-D46E-470A-9C38-A40D94789279}" type="presOf" srcId="{61E54040-9A7E-4A46-B4C6-8F1D507816EA}" destId="{75306747-395B-4186-AB7F-A3C05AED6CE2}" srcOrd="0" destOrd="4" presId="urn:microsoft.com/office/officeart/2005/8/layout/list1"/>
    <dgm:cxn modelId="{1DF295F1-0017-4F5B-A505-9C927B26F963}" srcId="{5A6A771B-CE1D-46F2-AB56-325F3EB1A0C7}" destId="{585656F0-1520-45CF-A5A2-9FD6B9402130}" srcOrd="1" destOrd="0" parTransId="{8555CD2C-4F8B-4077-8D18-CE7CEA75202C}" sibTransId="{D95D375E-E0B1-434A-A6D0-97D7BAB2A5DB}"/>
    <dgm:cxn modelId="{68AA76F1-2C84-4ADB-B697-B32538615C76}" srcId="{112F526B-1A88-44F8-9425-45C9A47F19C6}" destId="{5A6A771B-CE1D-46F2-AB56-325F3EB1A0C7}" srcOrd="1" destOrd="0" parTransId="{26DE673D-E6BB-4480-B434-304AEDBDFB25}" sibTransId="{0AD4F56F-059C-4B71-902F-1A22612C149D}"/>
    <dgm:cxn modelId="{566D547A-C58E-4EFE-8067-F4CF2571BB58}" type="presOf" srcId="{C2BCADF4-40F9-46C9-9DC8-F418317C789E}" destId="{75306747-395B-4186-AB7F-A3C05AED6CE2}" srcOrd="0" destOrd="1" presId="urn:microsoft.com/office/officeart/2005/8/layout/list1"/>
    <dgm:cxn modelId="{DE533B13-8C6D-4940-9A5D-292680290A8C}" type="presOf" srcId="{C6124EEC-C01A-4552-92B0-A0EFC0F81F6A}" destId="{E0825B22-B513-41CA-B420-8C7BD0B1AA0C}" srcOrd="0" destOrd="0" presId="urn:microsoft.com/office/officeart/2005/8/layout/list1"/>
    <dgm:cxn modelId="{26D76C10-FA5E-4A93-A096-F94D1B4BD56F}" type="presOf" srcId="{112F526B-1A88-44F8-9425-45C9A47F19C6}" destId="{15D5EC91-609F-444C-AF97-07A541CB1CE7}" srcOrd="0" destOrd="0" presId="urn:microsoft.com/office/officeart/2005/8/layout/list1"/>
    <dgm:cxn modelId="{D27C4D9C-39A7-4AB6-AF47-B8A8CBB8F8F0}" type="presOf" srcId="{AA015E2E-8593-42C0-9A78-65435433F830}" destId="{75306747-395B-4186-AB7F-A3C05AED6CE2}" srcOrd="0" destOrd="0" presId="urn:microsoft.com/office/officeart/2005/8/layout/list1"/>
    <dgm:cxn modelId="{49A57966-FC4A-4CEE-96CD-A89BBDE87EC6}" type="presParOf" srcId="{15D5EC91-609F-444C-AF97-07A541CB1CE7}" destId="{E8696386-330A-4BDA-B922-C1A18F9D28D8}" srcOrd="0" destOrd="0" presId="urn:microsoft.com/office/officeart/2005/8/layout/list1"/>
    <dgm:cxn modelId="{86662B76-6712-4FBE-AF51-220EE14E29A1}" type="presParOf" srcId="{E8696386-330A-4BDA-B922-C1A18F9D28D8}" destId="{AAF3C3D6-8089-47CC-8DD2-93AEC88185D4}" srcOrd="0" destOrd="0" presId="urn:microsoft.com/office/officeart/2005/8/layout/list1"/>
    <dgm:cxn modelId="{2B363E53-F8FD-4F20-A0E3-30CC1576C8CB}" type="presParOf" srcId="{E8696386-330A-4BDA-B922-C1A18F9D28D8}" destId="{A2D9075A-AB56-4A3D-9BB2-982753D8DDCC}" srcOrd="1" destOrd="0" presId="urn:microsoft.com/office/officeart/2005/8/layout/list1"/>
    <dgm:cxn modelId="{2FE515DA-DC14-470D-971A-3CD260721EEC}" type="presParOf" srcId="{15D5EC91-609F-444C-AF97-07A541CB1CE7}" destId="{9532DC1F-E603-4C6D-8A6F-6BEDF062431D}" srcOrd="1" destOrd="0" presId="urn:microsoft.com/office/officeart/2005/8/layout/list1"/>
    <dgm:cxn modelId="{96719FC7-C50D-4109-8469-BFCB8C3EE89E}" type="presParOf" srcId="{15D5EC91-609F-444C-AF97-07A541CB1CE7}" destId="{75306747-395B-4186-AB7F-A3C05AED6CE2}" srcOrd="2" destOrd="0" presId="urn:microsoft.com/office/officeart/2005/8/layout/list1"/>
    <dgm:cxn modelId="{56B9C5D7-3163-4307-9A4A-4E8AB68DA301}" type="presParOf" srcId="{15D5EC91-609F-444C-AF97-07A541CB1CE7}" destId="{0BC1CAF9-97F8-4A02-9BB4-5541381904CB}" srcOrd="3" destOrd="0" presId="urn:microsoft.com/office/officeart/2005/8/layout/list1"/>
    <dgm:cxn modelId="{5ED9BE76-2099-45A0-8021-4689BC45054D}" type="presParOf" srcId="{15D5EC91-609F-444C-AF97-07A541CB1CE7}" destId="{BD13E8F4-8D83-420A-92FC-09244F828A27}" srcOrd="4" destOrd="0" presId="urn:microsoft.com/office/officeart/2005/8/layout/list1"/>
    <dgm:cxn modelId="{DB46F6FD-4947-4180-8513-E4082C79573F}" type="presParOf" srcId="{BD13E8F4-8D83-420A-92FC-09244F828A27}" destId="{D6072C9F-085A-4160-97EF-FC372728D07B}" srcOrd="0" destOrd="0" presId="urn:microsoft.com/office/officeart/2005/8/layout/list1"/>
    <dgm:cxn modelId="{EACECADE-9FBC-4AE7-92D0-74F4F819D994}" type="presParOf" srcId="{BD13E8F4-8D83-420A-92FC-09244F828A27}" destId="{B9E03E44-FAD9-4ADF-87C1-BADFE298DDB6}" srcOrd="1" destOrd="0" presId="urn:microsoft.com/office/officeart/2005/8/layout/list1"/>
    <dgm:cxn modelId="{978B643F-56F1-4C46-8890-D45ABC749581}" type="presParOf" srcId="{15D5EC91-609F-444C-AF97-07A541CB1CE7}" destId="{39BE8230-0AC1-43A0-94E9-654714E99A20}" srcOrd="5" destOrd="0" presId="urn:microsoft.com/office/officeart/2005/8/layout/list1"/>
    <dgm:cxn modelId="{3798D936-5DBA-443F-B0D4-E59F38AC3B05}" type="presParOf" srcId="{15D5EC91-609F-444C-AF97-07A541CB1CE7}" destId="{6BC8BEF4-E889-42BC-9257-1679D5BA8FF9}" srcOrd="6" destOrd="0" presId="urn:microsoft.com/office/officeart/2005/8/layout/list1"/>
    <dgm:cxn modelId="{E881A85F-87D1-4EEE-ACA0-82AA11010698}" type="presParOf" srcId="{15D5EC91-609F-444C-AF97-07A541CB1CE7}" destId="{5073735C-D612-404B-9CFA-5582D607ABFF}" srcOrd="7" destOrd="0" presId="urn:microsoft.com/office/officeart/2005/8/layout/list1"/>
    <dgm:cxn modelId="{57EEB0A5-1E5F-4B65-BCD9-A1AE75DDC838}" type="presParOf" srcId="{15D5EC91-609F-444C-AF97-07A541CB1CE7}" destId="{4123852D-3C24-4FD2-9528-9F4E8F99F644}" srcOrd="8" destOrd="0" presId="urn:microsoft.com/office/officeart/2005/8/layout/list1"/>
    <dgm:cxn modelId="{DAF2661D-4A4B-49D2-94DD-8FAE21769103}" type="presParOf" srcId="{4123852D-3C24-4FD2-9528-9F4E8F99F644}" destId="{E0825B22-B513-41CA-B420-8C7BD0B1AA0C}" srcOrd="0" destOrd="0" presId="urn:microsoft.com/office/officeart/2005/8/layout/list1"/>
    <dgm:cxn modelId="{03E0C5E7-536B-4E52-8D29-1A05036F0EB0}" type="presParOf" srcId="{4123852D-3C24-4FD2-9528-9F4E8F99F644}" destId="{C8314FF2-9928-4223-9DCC-65EFD7F0B42D}" srcOrd="1" destOrd="0" presId="urn:microsoft.com/office/officeart/2005/8/layout/list1"/>
    <dgm:cxn modelId="{3D251E82-75F2-4615-A939-EC7846933C41}" type="presParOf" srcId="{15D5EC91-609F-444C-AF97-07A541CB1CE7}" destId="{C68F9D42-86D9-4595-A4A5-13C85DE04163}" srcOrd="9" destOrd="0" presId="urn:microsoft.com/office/officeart/2005/8/layout/list1"/>
    <dgm:cxn modelId="{B1DD7CC2-5BA9-4363-AD29-1107DA9865E4}" type="presParOf" srcId="{15D5EC91-609F-444C-AF97-07A541CB1CE7}" destId="{BC9A7D03-6C8E-4A82-91D6-13EDA9586947}" srcOrd="10" destOrd="0" presId="urn:microsoft.com/office/officeart/2005/8/layout/list1"/>
  </dgm:cxnLst>
  <dgm:bg/>
  <dgm:whole/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25952854-5F11-4F23-A275-68A6361767F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F490E10-A0E7-45E6-8A1B-59926BE2AF8D}">
      <dgm:prSet phldrT="[Metin]"/>
      <dgm:spPr>
        <a:solidFill>
          <a:schemeClr val="tx1"/>
        </a:solidFill>
      </dgm:spPr>
      <dgm:t>
        <a:bodyPr/>
        <a:lstStyle/>
        <a:p>
          <a:r>
            <a:rPr lang="tr-TR" dirty="0" smtClean="0"/>
            <a:t>Sonuç olarak; </a:t>
          </a:r>
          <a:r>
            <a:rPr lang="tr-TR" dirty="0" err="1" smtClean="0"/>
            <a:t>Obezitenin</a:t>
          </a:r>
          <a:r>
            <a:rPr lang="tr-TR" dirty="0" smtClean="0"/>
            <a:t> hastalık bileşeni</a:t>
          </a:r>
          <a:endParaRPr lang="tr-TR" dirty="0"/>
        </a:p>
      </dgm:t>
    </dgm:pt>
    <dgm:pt modelId="{FDC17BB1-C834-4D56-80E6-70C6C4DDA6DB}" type="parTrans" cxnId="{B1A4A2D9-6A9A-4D58-B379-9C5C7FC53B0D}">
      <dgm:prSet/>
      <dgm:spPr/>
      <dgm:t>
        <a:bodyPr/>
        <a:lstStyle/>
        <a:p>
          <a:endParaRPr lang="tr-TR"/>
        </a:p>
      </dgm:t>
    </dgm:pt>
    <dgm:pt modelId="{59A7B011-E118-484E-836D-E88834BFA28B}" type="sibTrans" cxnId="{B1A4A2D9-6A9A-4D58-B379-9C5C7FC53B0D}">
      <dgm:prSet/>
      <dgm:spPr/>
      <dgm:t>
        <a:bodyPr/>
        <a:lstStyle/>
        <a:p>
          <a:endParaRPr lang="tr-TR"/>
        </a:p>
      </dgm:t>
    </dgm:pt>
    <dgm:pt modelId="{DAF04EA8-C11A-446F-9C1E-C8F75B75F004}">
      <dgm:prSet phldrT="[Metin]"/>
      <dgm:spPr>
        <a:solidFill>
          <a:schemeClr val="tx1"/>
        </a:solidFill>
      </dgm:spPr>
      <dgm:t>
        <a:bodyPr/>
        <a:lstStyle/>
        <a:p>
          <a:r>
            <a:rPr lang="tr-TR" dirty="0" smtClean="0"/>
            <a:t>Aksine,</a:t>
          </a:r>
          <a:endParaRPr lang="tr-TR" dirty="0"/>
        </a:p>
      </dgm:t>
    </dgm:pt>
    <dgm:pt modelId="{EDE37AD4-8F34-43F9-9616-4E3AE6C08F46}" type="parTrans" cxnId="{F9238C0E-BBD7-4A35-AC48-B6DE565C9E2A}">
      <dgm:prSet/>
      <dgm:spPr/>
      <dgm:t>
        <a:bodyPr/>
        <a:lstStyle/>
        <a:p>
          <a:endParaRPr lang="tr-TR"/>
        </a:p>
      </dgm:t>
    </dgm:pt>
    <dgm:pt modelId="{3F7A17C3-C9F4-4A3D-9CB0-059EFAD96D32}" type="sibTrans" cxnId="{F9238C0E-BBD7-4A35-AC48-B6DE565C9E2A}">
      <dgm:prSet/>
      <dgm:spPr/>
      <dgm:t>
        <a:bodyPr/>
        <a:lstStyle/>
        <a:p>
          <a:endParaRPr lang="tr-TR"/>
        </a:p>
      </dgm:t>
    </dgm:pt>
    <dgm:pt modelId="{D62CB0BB-42AC-49C3-BF8F-3270BAF0BD7D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Yağ dokusunun kendisinden gelen </a:t>
          </a:r>
          <a:r>
            <a:rPr lang="tr-TR" b="1" i="1" dirty="0" smtClean="0"/>
            <a:t>‘’iç biyolojimiz’’ </a:t>
          </a:r>
          <a:r>
            <a:rPr lang="tr-TR" dirty="0" smtClean="0"/>
            <a:t>değil;</a:t>
          </a:r>
          <a:endParaRPr lang="tr-TR" dirty="0"/>
        </a:p>
      </dgm:t>
    </dgm:pt>
    <dgm:pt modelId="{4E8A7490-A9CF-4703-9925-665E9B47FE37}" type="parTrans" cxnId="{BD5656ED-DA34-41BB-B8C6-AA84D7D9EA72}">
      <dgm:prSet/>
      <dgm:spPr/>
      <dgm:t>
        <a:bodyPr/>
        <a:lstStyle/>
        <a:p>
          <a:endParaRPr lang="tr-TR"/>
        </a:p>
      </dgm:t>
    </dgm:pt>
    <dgm:pt modelId="{E1877D2F-6710-48D6-A33C-1E446C5CCC65}" type="sibTrans" cxnId="{BD5656ED-DA34-41BB-B8C6-AA84D7D9EA72}">
      <dgm:prSet/>
      <dgm:spPr/>
      <dgm:t>
        <a:bodyPr/>
        <a:lstStyle/>
        <a:p>
          <a:endParaRPr lang="tr-TR"/>
        </a:p>
      </dgm:t>
    </dgm:pt>
    <dgm:pt modelId="{AD0BFE59-DB70-4A08-AB2C-590C9FB95C0B}">
      <dgm:prSet/>
      <dgm:spPr>
        <a:solidFill>
          <a:schemeClr val="tx1"/>
        </a:solidFill>
      </dgm:spPr>
      <dgm:t>
        <a:bodyPr/>
        <a:lstStyle/>
        <a:p>
          <a:r>
            <a:rPr lang="tr-TR" dirty="0" smtClean="0"/>
            <a:t>Büyük bir ağırlıkla yaşamın üstüne kapitalizm dokusu </a:t>
          </a:r>
          <a:endParaRPr lang="tr-TR" dirty="0"/>
        </a:p>
      </dgm:t>
    </dgm:pt>
    <dgm:pt modelId="{35206EB4-B11F-4C12-A3C0-9141AC0BCEEB}" type="parTrans" cxnId="{976DA166-AF80-448C-80D1-A374798DB43F}">
      <dgm:prSet/>
      <dgm:spPr/>
      <dgm:t>
        <a:bodyPr/>
        <a:lstStyle/>
        <a:p>
          <a:endParaRPr lang="tr-TR"/>
        </a:p>
      </dgm:t>
    </dgm:pt>
    <dgm:pt modelId="{949F8A29-5C02-4A58-8587-EF2F724B20B0}" type="sibTrans" cxnId="{976DA166-AF80-448C-80D1-A374798DB43F}">
      <dgm:prSet/>
      <dgm:spPr/>
      <dgm:t>
        <a:bodyPr/>
        <a:lstStyle/>
        <a:p>
          <a:endParaRPr lang="tr-TR"/>
        </a:p>
      </dgm:t>
    </dgm:pt>
    <dgm:pt modelId="{395D08EC-6F4C-424C-AED7-D0073A16698E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ile örülmüş doğaya ve insana  uygun olmayan ‘’</a:t>
          </a:r>
          <a:r>
            <a:rPr lang="tr-TR" b="1" i="1" dirty="0" smtClean="0"/>
            <a:t>dış çevredir’’ (</a:t>
          </a:r>
          <a:r>
            <a:rPr lang="tr-TR" b="1" i="1" dirty="0" err="1" smtClean="0"/>
            <a:t>Speakman</a:t>
          </a:r>
          <a:r>
            <a:rPr lang="tr-TR" b="1" i="1" dirty="0" smtClean="0"/>
            <a:t>)</a:t>
          </a:r>
          <a:endParaRPr lang="tr-TR" dirty="0"/>
        </a:p>
      </dgm:t>
    </dgm:pt>
    <dgm:pt modelId="{CA166A4F-9C0A-4521-9DAF-C1F59E1B4C90}" type="parTrans" cxnId="{CCE554F6-F6CA-49D8-8001-89700948EE2D}">
      <dgm:prSet/>
      <dgm:spPr/>
      <dgm:t>
        <a:bodyPr/>
        <a:lstStyle/>
        <a:p>
          <a:endParaRPr lang="tr-TR"/>
        </a:p>
      </dgm:t>
    </dgm:pt>
    <dgm:pt modelId="{833E31C9-709C-4618-B37F-34A55A62D3E6}" type="sibTrans" cxnId="{CCE554F6-F6CA-49D8-8001-89700948EE2D}">
      <dgm:prSet/>
      <dgm:spPr/>
      <dgm:t>
        <a:bodyPr/>
        <a:lstStyle/>
        <a:p>
          <a:endParaRPr lang="tr-TR"/>
        </a:p>
      </dgm:t>
    </dgm:pt>
    <dgm:pt modelId="{3B82FE0C-601A-4926-8CC0-B19AAE4B9A41}" type="pres">
      <dgm:prSet presAssocID="{25952854-5F11-4F23-A275-68A6361767F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D196830-B2AD-4DC4-8213-DBB5DA56A4E8}" type="pres">
      <dgm:prSet presAssocID="{EF490E10-A0E7-45E6-8A1B-59926BE2AF8D}" presName="parentLin" presStyleCnt="0"/>
      <dgm:spPr/>
    </dgm:pt>
    <dgm:pt modelId="{224D4684-1ACE-4DAA-BD55-A8C4BB7CDD22}" type="pres">
      <dgm:prSet presAssocID="{EF490E10-A0E7-45E6-8A1B-59926BE2AF8D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62E424EA-DF08-48A3-B27F-8AFC666783A3}" type="pres">
      <dgm:prSet presAssocID="{EF490E10-A0E7-45E6-8A1B-59926BE2AF8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DFF69AD-39D4-42D2-994D-B839215CEA67}" type="pres">
      <dgm:prSet presAssocID="{EF490E10-A0E7-45E6-8A1B-59926BE2AF8D}" presName="negativeSpace" presStyleCnt="0"/>
      <dgm:spPr/>
    </dgm:pt>
    <dgm:pt modelId="{70F2F257-960C-4108-B3B6-6A17A719AC41}" type="pres">
      <dgm:prSet presAssocID="{EF490E10-A0E7-45E6-8A1B-59926BE2AF8D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2EDA96D-53E7-441E-82F9-96183B1926CA}" type="pres">
      <dgm:prSet presAssocID="{59A7B011-E118-484E-836D-E88834BFA28B}" presName="spaceBetweenRectangles" presStyleCnt="0"/>
      <dgm:spPr/>
    </dgm:pt>
    <dgm:pt modelId="{BEE28CE1-9E75-40C1-8DCB-98578C43DDA6}" type="pres">
      <dgm:prSet presAssocID="{DAF04EA8-C11A-446F-9C1E-C8F75B75F004}" presName="parentLin" presStyleCnt="0"/>
      <dgm:spPr/>
    </dgm:pt>
    <dgm:pt modelId="{7363730A-065C-43A7-A2A8-A60F188A71A7}" type="pres">
      <dgm:prSet presAssocID="{DAF04EA8-C11A-446F-9C1E-C8F75B75F004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45A7F1EF-3311-4851-AF65-F3D5AC28E38F}" type="pres">
      <dgm:prSet presAssocID="{DAF04EA8-C11A-446F-9C1E-C8F75B75F004}" presName="parentText" presStyleLbl="node1" presStyleIdx="1" presStyleCnt="3" custScaleX="4841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F8DA743-339D-4B5A-BC4E-27D49CB9983F}" type="pres">
      <dgm:prSet presAssocID="{DAF04EA8-C11A-446F-9C1E-C8F75B75F004}" presName="negativeSpace" presStyleCnt="0"/>
      <dgm:spPr/>
    </dgm:pt>
    <dgm:pt modelId="{FE4957B6-9F92-4816-8940-A57D7BB93107}" type="pres">
      <dgm:prSet presAssocID="{DAF04EA8-C11A-446F-9C1E-C8F75B75F004}" presName="childText" presStyleLbl="conFgAcc1" presStyleIdx="1" presStyleCnt="3">
        <dgm:presLayoutVars>
          <dgm:bulletEnabled val="1"/>
        </dgm:presLayoutVars>
      </dgm:prSet>
      <dgm:spPr/>
    </dgm:pt>
    <dgm:pt modelId="{79B43AEF-F8B2-418E-B2BD-B21E1D871901}" type="pres">
      <dgm:prSet presAssocID="{3F7A17C3-C9F4-4A3D-9CB0-059EFAD96D32}" presName="spaceBetweenRectangles" presStyleCnt="0"/>
      <dgm:spPr/>
    </dgm:pt>
    <dgm:pt modelId="{EA71A6EB-41B1-4E6C-A689-FDCBC227ED23}" type="pres">
      <dgm:prSet presAssocID="{AD0BFE59-DB70-4A08-AB2C-590C9FB95C0B}" presName="parentLin" presStyleCnt="0"/>
      <dgm:spPr/>
    </dgm:pt>
    <dgm:pt modelId="{4C38B98D-044C-4D2D-B04B-468C1A82ECA0}" type="pres">
      <dgm:prSet presAssocID="{AD0BFE59-DB70-4A08-AB2C-590C9FB95C0B}" presName="parentLeftMargin" presStyleLbl="node1" presStyleIdx="1" presStyleCnt="3"/>
      <dgm:spPr/>
      <dgm:t>
        <a:bodyPr/>
        <a:lstStyle/>
        <a:p>
          <a:endParaRPr lang="tr-TR"/>
        </a:p>
      </dgm:t>
    </dgm:pt>
    <dgm:pt modelId="{034CC36D-8475-4E8C-B268-4F9DA98E1A80}" type="pres">
      <dgm:prSet presAssocID="{AD0BFE59-DB70-4A08-AB2C-590C9FB95C0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7F43ED5-14E6-451B-B2A4-8FC94D5306E1}" type="pres">
      <dgm:prSet presAssocID="{AD0BFE59-DB70-4A08-AB2C-590C9FB95C0B}" presName="negativeSpace" presStyleCnt="0"/>
      <dgm:spPr/>
    </dgm:pt>
    <dgm:pt modelId="{676623D5-26EF-4C2E-A195-C960B0021900}" type="pres">
      <dgm:prSet presAssocID="{AD0BFE59-DB70-4A08-AB2C-590C9FB95C0B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F9238C0E-BBD7-4A35-AC48-B6DE565C9E2A}" srcId="{25952854-5F11-4F23-A275-68A6361767F9}" destId="{DAF04EA8-C11A-446F-9C1E-C8F75B75F004}" srcOrd="1" destOrd="0" parTransId="{EDE37AD4-8F34-43F9-9616-4E3AE6C08F46}" sibTransId="{3F7A17C3-C9F4-4A3D-9CB0-059EFAD96D32}"/>
    <dgm:cxn modelId="{C5FA3704-B36B-4B00-A665-C2DA56E3D7BA}" type="presOf" srcId="{AD0BFE59-DB70-4A08-AB2C-590C9FB95C0B}" destId="{4C38B98D-044C-4D2D-B04B-468C1A82ECA0}" srcOrd="0" destOrd="0" presId="urn:microsoft.com/office/officeart/2005/8/layout/list1"/>
    <dgm:cxn modelId="{8DE6B7B9-F688-4959-863A-3BEFBED926B3}" type="presOf" srcId="{D62CB0BB-42AC-49C3-BF8F-3270BAF0BD7D}" destId="{70F2F257-960C-4108-B3B6-6A17A719AC41}" srcOrd="0" destOrd="0" presId="urn:microsoft.com/office/officeart/2005/8/layout/list1"/>
    <dgm:cxn modelId="{F99E8EF7-08DD-4F90-9281-32745FB58D36}" type="presOf" srcId="{DAF04EA8-C11A-446F-9C1E-C8F75B75F004}" destId="{7363730A-065C-43A7-A2A8-A60F188A71A7}" srcOrd="0" destOrd="0" presId="urn:microsoft.com/office/officeart/2005/8/layout/list1"/>
    <dgm:cxn modelId="{BD5656ED-DA34-41BB-B8C6-AA84D7D9EA72}" srcId="{EF490E10-A0E7-45E6-8A1B-59926BE2AF8D}" destId="{D62CB0BB-42AC-49C3-BF8F-3270BAF0BD7D}" srcOrd="0" destOrd="0" parTransId="{4E8A7490-A9CF-4703-9925-665E9B47FE37}" sibTransId="{E1877D2F-6710-48D6-A33C-1E446C5CCC65}"/>
    <dgm:cxn modelId="{BCDC4639-FC8A-427F-A822-0206529DBBA4}" type="presOf" srcId="{DAF04EA8-C11A-446F-9C1E-C8F75B75F004}" destId="{45A7F1EF-3311-4851-AF65-F3D5AC28E38F}" srcOrd="1" destOrd="0" presId="urn:microsoft.com/office/officeart/2005/8/layout/list1"/>
    <dgm:cxn modelId="{DC81FFC4-DACC-4903-B2BD-FCED9F627318}" type="presOf" srcId="{AD0BFE59-DB70-4A08-AB2C-590C9FB95C0B}" destId="{034CC36D-8475-4E8C-B268-4F9DA98E1A80}" srcOrd="1" destOrd="0" presId="urn:microsoft.com/office/officeart/2005/8/layout/list1"/>
    <dgm:cxn modelId="{EB55E63A-A357-44A7-9974-F1D9C5EF5452}" type="presOf" srcId="{EF490E10-A0E7-45E6-8A1B-59926BE2AF8D}" destId="{224D4684-1ACE-4DAA-BD55-A8C4BB7CDD22}" srcOrd="0" destOrd="0" presId="urn:microsoft.com/office/officeart/2005/8/layout/list1"/>
    <dgm:cxn modelId="{3F2FD323-97F0-4E44-B15A-1E6EFAF3857B}" type="presOf" srcId="{25952854-5F11-4F23-A275-68A6361767F9}" destId="{3B82FE0C-601A-4926-8CC0-B19AAE4B9A41}" srcOrd="0" destOrd="0" presId="urn:microsoft.com/office/officeart/2005/8/layout/list1"/>
    <dgm:cxn modelId="{976DA166-AF80-448C-80D1-A374798DB43F}" srcId="{25952854-5F11-4F23-A275-68A6361767F9}" destId="{AD0BFE59-DB70-4A08-AB2C-590C9FB95C0B}" srcOrd="2" destOrd="0" parTransId="{35206EB4-B11F-4C12-A3C0-9141AC0BCEEB}" sibTransId="{949F8A29-5C02-4A58-8587-EF2F724B20B0}"/>
    <dgm:cxn modelId="{20EFCF6E-B47F-4B3F-B73B-AD1DC97420CF}" type="presOf" srcId="{EF490E10-A0E7-45E6-8A1B-59926BE2AF8D}" destId="{62E424EA-DF08-48A3-B27F-8AFC666783A3}" srcOrd="1" destOrd="0" presId="urn:microsoft.com/office/officeart/2005/8/layout/list1"/>
    <dgm:cxn modelId="{CCE554F6-F6CA-49D8-8001-89700948EE2D}" srcId="{AD0BFE59-DB70-4A08-AB2C-590C9FB95C0B}" destId="{395D08EC-6F4C-424C-AED7-D0073A16698E}" srcOrd="0" destOrd="0" parTransId="{CA166A4F-9C0A-4521-9DAF-C1F59E1B4C90}" sibTransId="{833E31C9-709C-4618-B37F-34A55A62D3E6}"/>
    <dgm:cxn modelId="{DE6178D8-BF89-48E5-9448-87600BDD2657}" type="presOf" srcId="{395D08EC-6F4C-424C-AED7-D0073A16698E}" destId="{676623D5-26EF-4C2E-A195-C960B0021900}" srcOrd="0" destOrd="0" presId="urn:microsoft.com/office/officeart/2005/8/layout/list1"/>
    <dgm:cxn modelId="{B1A4A2D9-6A9A-4D58-B379-9C5C7FC53B0D}" srcId="{25952854-5F11-4F23-A275-68A6361767F9}" destId="{EF490E10-A0E7-45E6-8A1B-59926BE2AF8D}" srcOrd="0" destOrd="0" parTransId="{FDC17BB1-C834-4D56-80E6-70C6C4DDA6DB}" sibTransId="{59A7B011-E118-484E-836D-E88834BFA28B}"/>
    <dgm:cxn modelId="{D2F296EF-DC34-46F6-B004-5084AA5141E6}" type="presParOf" srcId="{3B82FE0C-601A-4926-8CC0-B19AAE4B9A41}" destId="{1D196830-B2AD-4DC4-8213-DBB5DA56A4E8}" srcOrd="0" destOrd="0" presId="urn:microsoft.com/office/officeart/2005/8/layout/list1"/>
    <dgm:cxn modelId="{8D11C2FC-95C6-4092-A1B4-190FDE606360}" type="presParOf" srcId="{1D196830-B2AD-4DC4-8213-DBB5DA56A4E8}" destId="{224D4684-1ACE-4DAA-BD55-A8C4BB7CDD22}" srcOrd="0" destOrd="0" presId="urn:microsoft.com/office/officeart/2005/8/layout/list1"/>
    <dgm:cxn modelId="{E8D0FE5B-9CEC-4E04-AF2F-350F3F10A437}" type="presParOf" srcId="{1D196830-B2AD-4DC4-8213-DBB5DA56A4E8}" destId="{62E424EA-DF08-48A3-B27F-8AFC666783A3}" srcOrd="1" destOrd="0" presId="urn:microsoft.com/office/officeart/2005/8/layout/list1"/>
    <dgm:cxn modelId="{28DED047-E33F-45E9-8366-6C658A72E8D8}" type="presParOf" srcId="{3B82FE0C-601A-4926-8CC0-B19AAE4B9A41}" destId="{EDFF69AD-39D4-42D2-994D-B839215CEA67}" srcOrd="1" destOrd="0" presId="urn:microsoft.com/office/officeart/2005/8/layout/list1"/>
    <dgm:cxn modelId="{0008E783-6A9E-4E2D-A767-97FF0B8B9ECB}" type="presParOf" srcId="{3B82FE0C-601A-4926-8CC0-B19AAE4B9A41}" destId="{70F2F257-960C-4108-B3B6-6A17A719AC41}" srcOrd="2" destOrd="0" presId="urn:microsoft.com/office/officeart/2005/8/layout/list1"/>
    <dgm:cxn modelId="{F19F441A-5A4A-4DC7-8A96-F8FEFE42717E}" type="presParOf" srcId="{3B82FE0C-601A-4926-8CC0-B19AAE4B9A41}" destId="{32EDA96D-53E7-441E-82F9-96183B1926CA}" srcOrd="3" destOrd="0" presId="urn:microsoft.com/office/officeart/2005/8/layout/list1"/>
    <dgm:cxn modelId="{F34302DA-6D13-4278-8527-61BF6C716282}" type="presParOf" srcId="{3B82FE0C-601A-4926-8CC0-B19AAE4B9A41}" destId="{BEE28CE1-9E75-40C1-8DCB-98578C43DDA6}" srcOrd="4" destOrd="0" presId="urn:microsoft.com/office/officeart/2005/8/layout/list1"/>
    <dgm:cxn modelId="{A75241AB-3F49-4FA5-BEE8-126E06EA8DEC}" type="presParOf" srcId="{BEE28CE1-9E75-40C1-8DCB-98578C43DDA6}" destId="{7363730A-065C-43A7-A2A8-A60F188A71A7}" srcOrd="0" destOrd="0" presId="urn:microsoft.com/office/officeart/2005/8/layout/list1"/>
    <dgm:cxn modelId="{E74B1EE9-E378-40AC-BD27-0AE4566999AF}" type="presParOf" srcId="{BEE28CE1-9E75-40C1-8DCB-98578C43DDA6}" destId="{45A7F1EF-3311-4851-AF65-F3D5AC28E38F}" srcOrd="1" destOrd="0" presId="urn:microsoft.com/office/officeart/2005/8/layout/list1"/>
    <dgm:cxn modelId="{223138F7-37B9-48A3-B4C6-5E22C337DB75}" type="presParOf" srcId="{3B82FE0C-601A-4926-8CC0-B19AAE4B9A41}" destId="{FF8DA743-339D-4B5A-BC4E-27D49CB9983F}" srcOrd="5" destOrd="0" presId="urn:microsoft.com/office/officeart/2005/8/layout/list1"/>
    <dgm:cxn modelId="{8BE57925-30C7-453A-93B6-CE5BF2BFA0FC}" type="presParOf" srcId="{3B82FE0C-601A-4926-8CC0-B19AAE4B9A41}" destId="{FE4957B6-9F92-4816-8940-A57D7BB93107}" srcOrd="6" destOrd="0" presId="urn:microsoft.com/office/officeart/2005/8/layout/list1"/>
    <dgm:cxn modelId="{A47620D5-718F-4E22-B71C-71E679C063DF}" type="presParOf" srcId="{3B82FE0C-601A-4926-8CC0-B19AAE4B9A41}" destId="{79B43AEF-F8B2-418E-B2BD-B21E1D871901}" srcOrd="7" destOrd="0" presId="urn:microsoft.com/office/officeart/2005/8/layout/list1"/>
    <dgm:cxn modelId="{7BDEE238-9225-4B5D-91A8-CCD01FC503FF}" type="presParOf" srcId="{3B82FE0C-601A-4926-8CC0-B19AAE4B9A41}" destId="{EA71A6EB-41B1-4E6C-A689-FDCBC227ED23}" srcOrd="8" destOrd="0" presId="urn:microsoft.com/office/officeart/2005/8/layout/list1"/>
    <dgm:cxn modelId="{97A18DD0-3C57-4AA0-ADB0-60087B4B177C}" type="presParOf" srcId="{EA71A6EB-41B1-4E6C-A689-FDCBC227ED23}" destId="{4C38B98D-044C-4D2D-B04B-468C1A82ECA0}" srcOrd="0" destOrd="0" presId="urn:microsoft.com/office/officeart/2005/8/layout/list1"/>
    <dgm:cxn modelId="{259FE869-4C06-4AE9-BB14-811E817400B5}" type="presParOf" srcId="{EA71A6EB-41B1-4E6C-A689-FDCBC227ED23}" destId="{034CC36D-8475-4E8C-B268-4F9DA98E1A80}" srcOrd="1" destOrd="0" presId="urn:microsoft.com/office/officeart/2005/8/layout/list1"/>
    <dgm:cxn modelId="{57E52C42-8CF0-4DA2-874B-AEA00910300D}" type="presParOf" srcId="{3B82FE0C-601A-4926-8CC0-B19AAE4B9A41}" destId="{17F43ED5-14E6-451B-B2A4-8FC94D5306E1}" srcOrd="9" destOrd="0" presId="urn:microsoft.com/office/officeart/2005/8/layout/list1"/>
    <dgm:cxn modelId="{05C9F821-E0EA-455C-A969-D0990942342A}" type="presParOf" srcId="{3B82FE0C-601A-4926-8CC0-B19AAE4B9A41}" destId="{676623D5-26EF-4C2E-A195-C960B0021900}" srcOrd="10" destOrd="0" presId="urn:microsoft.com/office/officeart/2005/8/layout/list1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5FA0766-E586-4BEA-A915-DD91981DE99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F9A974AC-DE78-460D-BA79-6C4C23D32E68}">
      <dgm:prSet phldrT="[Metin]"/>
      <dgm:spPr/>
      <dgm:t>
        <a:bodyPr/>
        <a:lstStyle/>
        <a:p>
          <a:r>
            <a:rPr lang="tr-TR" dirty="0" smtClean="0"/>
            <a:t>Neden önemli?</a:t>
          </a:r>
          <a:endParaRPr lang="tr-TR" dirty="0"/>
        </a:p>
      </dgm:t>
    </dgm:pt>
    <dgm:pt modelId="{C5C7BE1A-7899-4C9F-94CB-A53509EC585B}" type="parTrans" cxnId="{BBF1F210-A1C0-4FC9-8FE7-A9F9A51A59B2}">
      <dgm:prSet/>
      <dgm:spPr/>
      <dgm:t>
        <a:bodyPr/>
        <a:lstStyle/>
        <a:p>
          <a:endParaRPr lang="tr-TR"/>
        </a:p>
      </dgm:t>
    </dgm:pt>
    <dgm:pt modelId="{0159406F-8C52-4D83-A64D-F765281B096A}" type="sibTrans" cxnId="{BBF1F210-A1C0-4FC9-8FE7-A9F9A51A59B2}">
      <dgm:prSet/>
      <dgm:spPr/>
      <dgm:t>
        <a:bodyPr/>
        <a:lstStyle/>
        <a:p>
          <a:endParaRPr lang="tr-TR"/>
        </a:p>
      </dgm:t>
    </dgm:pt>
    <dgm:pt modelId="{2F2339CE-280D-47C5-92F3-654A239C27EC}" type="pres">
      <dgm:prSet presAssocID="{F5FA0766-E586-4BEA-A915-DD91981DE99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66595E7-479E-45EA-AB69-F4EF37BC30E6}" type="pres">
      <dgm:prSet presAssocID="{F9A974AC-DE78-460D-BA79-6C4C23D32E68}" presName="parentLin" presStyleCnt="0"/>
      <dgm:spPr/>
    </dgm:pt>
    <dgm:pt modelId="{AC7A0FEC-5CF6-4DFD-97E4-C63037561BE5}" type="pres">
      <dgm:prSet presAssocID="{F9A974AC-DE78-460D-BA79-6C4C23D32E68}" presName="parentLeftMargin" presStyleLbl="node1" presStyleIdx="0" presStyleCnt="1"/>
      <dgm:spPr/>
      <dgm:t>
        <a:bodyPr/>
        <a:lstStyle/>
        <a:p>
          <a:endParaRPr lang="tr-TR"/>
        </a:p>
      </dgm:t>
    </dgm:pt>
    <dgm:pt modelId="{037D3943-1E75-4469-9855-56E33F0C4187}" type="pres">
      <dgm:prSet presAssocID="{F9A974AC-DE78-460D-BA79-6C4C23D32E6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67DCCDB-BD15-40B8-A63F-5DF06CD08AC5}" type="pres">
      <dgm:prSet presAssocID="{F9A974AC-DE78-460D-BA79-6C4C23D32E68}" presName="negativeSpace" presStyleCnt="0"/>
      <dgm:spPr/>
    </dgm:pt>
    <dgm:pt modelId="{A621C051-E5CE-4BC8-8476-CE3D9E7CBFA5}" type="pres">
      <dgm:prSet presAssocID="{F9A974AC-DE78-460D-BA79-6C4C23D32E68}" presName="childText" presStyleLbl="conFgAcc1" presStyleIdx="0" presStyleCnt="1">
        <dgm:presLayoutVars>
          <dgm:bulletEnabled val="1"/>
        </dgm:presLayoutVars>
      </dgm:prSet>
      <dgm:spPr>
        <a:solidFill>
          <a:srgbClr val="FFFF00">
            <a:alpha val="90000"/>
          </a:srgbClr>
        </a:solidFill>
      </dgm:spPr>
      <dgm:t>
        <a:bodyPr/>
        <a:lstStyle/>
        <a:p>
          <a:endParaRPr lang="tr-TR"/>
        </a:p>
      </dgm:t>
    </dgm:pt>
  </dgm:ptLst>
  <dgm:cxnLst>
    <dgm:cxn modelId="{BBF1F210-A1C0-4FC9-8FE7-A9F9A51A59B2}" srcId="{F5FA0766-E586-4BEA-A915-DD91981DE99D}" destId="{F9A974AC-DE78-460D-BA79-6C4C23D32E68}" srcOrd="0" destOrd="0" parTransId="{C5C7BE1A-7899-4C9F-94CB-A53509EC585B}" sibTransId="{0159406F-8C52-4D83-A64D-F765281B096A}"/>
    <dgm:cxn modelId="{BCAAFF2A-E34D-4DA9-8C50-B933DA88C889}" type="presOf" srcId="{F9A974AC-DE78-460D-BA79-6C4C23D32E68}" destId="{AC7A0FEC-5CF6-4DFD-97E4-C63037561BE5}" srcOrd="0" destOrd="0" presId="urn:microsoft.com/office/officeart/2005/8/layout/list1"/>
    <dgm:cxn modelId="{7EB97FDB-13AC-4DA2-B0BE-F424DA0126CB}" type="presOf" srcId="{F5FA0766-E586-4BEA-A915-DD91981DE99D}" destId="{2F2339CE-280D-47C5-92F3-654A239C27EC}" srcOrd="0" destOrd="0" presId="urn:microsoft.com/office/officeart/2005/8/layout/list1"/>
    <dgm:cxn modelId="{57FC6C83-97CA-44D3-9517-5570FD77A642}" type="presOf" srcId="{F9A974AC-DE78-460D-BA79-6C4C23D32E68}" destId="{037D3943-1E75-4469-9855-56E33F0C4187}" srcOrd="1" destOrd="0" presId="urn:microsoft.com/office/officeart/2005/8/layout/list1"/>
    <dgm:cxn modelId="{B5EAA068-ABF4-4703-9F51-857630F4AB04}" type="presParOf" srcId="{2F2339CE-280D-47C5-92F3-654A239C27EC}" destId="{C66595E7-479E-45EA-AB69-F4EF37BC30E6}" srcOrd="0" destOrd="0" presId="urn:microsoft.com/office/officeart/2005/8/layout/list1"/>
    <dgm:cxn modelId="{6236F011-5453-4C88-A1E1-595979E7BB06}" type="presParOf" srcId="{C66595E7-479E-45EA-AB69-F4EF37BC30E6}" destId="{AC7A0FEC-5CF6-4DFD-97E4-C63037561BE5}" srcOrd="0" destOrd="0" presId="urn:microsoft.com/office/officeart/2005/8/layout/list1"/>
    <dgm:cxn modelId="{12F20376-BB49-42B3-A958-4B5629F2B570}" type="presParOf" srcId="{C66595E7-479E-45EA-AB69-F4EF37BC30E6}" destId="{037D3943-1E75-4469-9855-56E33F0C4187}" srcOrd="1" destOrd="0" presId="urn:microsoft.com/office/officeart/2005/8/layout/list1"/>
    <dgm:cxn modelId="{61F7CA87-9B0F-48CE-9E12-1BF0BE970F3F}" type="presParOf" srcId="{2F2339CE-280D-47C5-92F3-654A239C27EC}" destId="{D67DCCDB-BD15-40B8-A63F-5DF06CD08AC5}" srcOrd="1" destOrd="0" presId="urn:microsoft.com/office/officeart/2005/8/layout/list1"/>
    <dgm:cxn modelId="{28E63B03-AF9D-4CCE-AA0A-FDCA31A87CAB}" type="presParOf" srcId="{2F2339CE-280D-47C5-92F3-654A239C27EC}" destId="{A621C051-E5CE-4BC8-8476-CE3D9E7CBFA5}" srcOrd="2" destOrd="0" presId="urn:microsoft.com/office/officeart/2005/8/layout/list1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A97A799-9E88-4877-8A2B-EC5860C805C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BD0CBE37-0C73-454D-AA92-2E928F02168B}">
      <dgm:prSet phldrT="[Metin]" custT="1"/>
      <dgm:spPr>
        <a:solidFill>
          <a:schemeClr val="tx1"/>
        </a:solidFill>
      </dgm:spPr>
      <dgm:t>
        <a:bodyPr/>
        <a:lstStyle/>
        <a:p>
          <a:r>
            <a:rPr lang="tr-TR" sz="4000" dirty="0" smtClean="0"/>
            <a:t>Geçmişimizin tasarımıyız…</a:t>
          </a:r>
          <a:endParaRPr lang="tr-TR" sz="4000" dirty="0"/>
        </a:p>
      </dgm:t>
    </dgm:pt>
    <dgm:pt modelId="{27C69423-4599-452F-829A-83ADA522B656}" type="parTrans" cxnId="{BA7C3066-5026-465E-95DB-4509DB64306A}">
      <dgm:prSet/>
      <dgm:spPr/>
      <dgm:t>
        <a:bodyPr/>
        <a:lstStyle/>
        <a:p>
          <a:endParaRPr lang="tr-TR"/>
        </a:p>
      </dgm:t>
    </dgm:pt>
    <dgm:pt modelId="{7211F731-B280-4AF8-BEFC-91AF90DE57D4}" type="sibTrans" cxnId="{BA7C3066-5026-465E-95DB-4509DB64306A}">
      <dgm:prSet/>
      <dgm:spPr/>
      <dgm:t>
        <a:bodyPr/>
        <a:lstStyle/>
        <a:p>
          <a:endParaRPr lang="tr-TR"/>
        </a:p>
      </dgm:t>
    </dgm:pt>
    <dgm:pt modelId="{561015C2-8BFE-45E5-9D58-D44A22ABC510}" type="pres">
      <dgm:prSet presAssocID="{9A97A799-9E88-4877-8A2B-EC5860C805C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ECA7F45-BC12-482A-9B3A-5414DD5F8E21}" type="pres">
      <dgm:prSet presAssocID="{BD0CBE37-0C73-454D-AA92-2E928F02168B}" presName="parentLin" presStyleCnt="0"/>
      <dgm:spPr/>
    </dgm:pt>
    <dgm:pt modelId="{DB7EBFCE-E512-4C2F-B018-4A5D77D9CDCE}" type="pres">
      <dgm:prSet presAssocID="{BD0CBE37-0C73-454D-AA92-2E928F02168B}" presName="parentLeftMargin" presStyleLbl="node1" presStyleIdx="0" presStyleCnt="1"/>
      <dgm:spPr/>
      <dgm:t>
        <a:bodyPr/>
        <a:lstStyle/>
        <a:p>
          <a:endParaRPr lang="tr-TR"/>
        </a:p>
      </dgm:t>
    </dgm:pt>
    <dgm:pt modelId="{C0FB27B6-4F6D-42FA-ABE5-72BDA8142668}" type="pres">
      <dgm:prSet presAssocID="{BD0CBE37-0C73-454D-AA92-2E928F02168B}" presName="parentText" presStyleLbl="node1" presStyleIdx="0" presStyleCnt="1" custScaleX="71446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A8BB1B0-9C3A-47FE-8656-2678F268BC3C}" type="pres">
      <dgm:prSet presAssocID="{BD0CBE37-0C73-454D-AA92-2E928F02168B}" presName="negativeSpace" presStyleCnt="0"/>
      <dgm:spPr/>
    </dgm:pt>
    <dgm:pt modelId="{23EF21BE-10F7-49BE-8FC5-1D64F85F3BEC}" type="pres">
      <dgm:prSet presAssocID="{BD0CBE37-0C73-454D-AA92-2E928F02168B}" presName="childText" presStyleLbl="conFgAcc1" presStyleIdx="0" presStyleCnt="1">
        <dgm:presLayoutVars>
          <dgm:bulletEnabled val="1"/>
        </dgm:presLayoutVars>
      </dgm:prSet>
      <dgm:spPr>
        <a:solidFill>
          <a:srgbClr val="FFFF00">
            <a:alpha val="90000"/>
          </a:srgbClr>
        </a:solidFill>
      </dgm:spPr>
      <dgm:t>
        <a:bodyPr/>
        <a:lstStyle/>
        <a:p>
          <a:endParaRPr lang="tr-TR"/>
        </a:p>
      </dgm:t>
    </dgm:pt>
  </dgm:ptLst>
  <dgm:cxnLst>
    <dgm:cxn modelId="{BA7C3066-5026-465E-95DB-4509DB64306A}" srcId="{9A97A799-9E88-4877-8A2B-EC5860C805CB}" destId="{BD0CBE37-0C73-454D-AA92-2E928F02168B}" srcOrd="0" destOrd="0" parTransId="{27C69423-4599-452F-829A-83ADA522B656}" sibTransId="{7211F731-B280-4AF8-BEFC-91AF90DE57D4}"/>
    <dgm:cxn modelId="{4DF128DC-B57F-4653-B4BD-FBC98213E3A5}" type="presOf" srcId="{9A97A799-9E88-4877-8A2B-EC5860C805CB}" destId="{561015C2-8BFE-45E5-9D58-D44A22ABC510}" srcOrd="0" destOrd="0" presId="urn:microsoft.com/office/officeart/2005/8/layout/list1"/>
    <dgm:cxn modelId="{C5A8F569-BB46-4D74-867D-A621F281E75E}" type="presOf" srcId="{BD0CBE37-0C73-454D-AA92-2E928F02168B}" destId="{C0FB27B6-4F6D-42FA-ABE5-72BDA8142668}" srcOrd="1" destOrd="0" presId="urn:microsoft.com/office/officeart/2005/8/layout/list1"/>
    <dgm:cxn modelId="{920C692A-108A-4E6C-BA6D-34E299906FF0}" type="presOf" srcId="{BD0CBE37-0C73-454D-AA92-2E928F02168B}" destId="{DB7EBFCE-E512-4C2F-B018-4A5D77D9CDCE}" srcOrd="0" destOrd="0" presId="urn:microsoft.com/office/officeart/2005/8/layout/list1"/>
    <dgm:cxn modelId="{F9FC6BF8-AD1E-4BC4-8930-6D56FC6AAF96}" type="presParOf" srcId="{561015C2-8BFE-45E5-9D58-D44A22ABC510}" destId="{BECA7F45-BC12-482A-9B3A-5414DD5F8E21}" srcOrd="0" destOrd="0" presId="urn:microsoft.com/office/officeart/2005/8/layout/list1"/>
    <dgm:cxn modelId="{D3F37BA0-EE60-4073-8433-AA396369E696}" type="presParOf" srcId="{BECA7F45-BC12-482A-9B3A-5414DD5F8E21}" destId="{DB7EBFCE-E512-4C2F-B018-4A5D77D9CDCE}" srcOrd="0" destOrd="0" presId="urn:microsoft.com/office/officeart/2005/8/layout/list1"/>
    <dgm:cxn modelId="{64043E5F-4E0C-41FF-B23A-73163255362D}" type="presParOf" srcId="{BECA7F45-BC12-482A-9B3A-5414DD5F8E21}" destId="{C0FB27B6-4F6D-42FA-ABE5-72BDA8142668}" srcOrd="1" destOrd="0" presId="urn:microsoft.com/office/officeart/2005/8/layout/list1"/>
    <dgm:cxn modelId="{261682A5-99D1-4DF7-A79C-37A0FD6FD87A}" type="presParOf" srcId="{561015C2-8BFE-45E5-9D58-D44A22ABC510}" destId="{BA8BB1B0-9C3A-47FE-8656-2678F268BC3C}" srcOrd="1" destOrd="0" presId="urn:microsoft.com/office/officeart/2005/8/layout/list1"/>
    <dgm:cxn modelId="{FB95CB81-8660-42E9-BF48-FE26CFF9B7D4}" type="presParOf" srcId="{561015C2-8BFE-45E5-9D58-D44A22ABC510}" destId="{23EF21BE-10F7-49BE-8FC5-1D64F85F3BEC}" srcOrd="2" destOrd="0" presId="urn:microsoft.com/office/officeart/2005/8/layout/list1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E07A8E8-C75E-4ACD-851D-F6DBF770001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4AE52C6A-AFA6-4991-B075-76D7378D056A}">
      <dgm:prSet phldrT="[Metin]" custT="1"/>
      <dgm:spPr/>
      <dgm:t>
        <a:bodyPr/>
        <a:lstStyle/>
        <a:p>
          <a:r>
            <a:rPr lang="tr-TR" sz="2000" dirty="0" smtClean="0"/>
            <a:t>Bizler </a:t>
          </a:r>
          <a:endParaRPr lang="tr-TR" sz="2000" dirty="0"/>
        </a:p>
      </dgm:t>
    </dgm:pt>
    <dgm:pt modelId="{BDF51568-6584-4F8D-A75A-10A4B4321387}" type="parTrans" cxnId="{F521B56D-321C-4E63-BFA8-F1B46643EAB4}">
      <dgm:prSet/>
      <dgm:spPr/>
      <dgm:t>
        <a:bodyPr/>
        <a:lstStyle/>
        <a:p>
          <a:endParaRPr lang="tr-TR" sz="2000"/>
        </a:p>
      </dgm:t>
    </dgm:pt>
    <dgm:pt modelId="{63D0D422-BC7D-4C4A-A91C-8C116BCE066E}" type="sibTrans" cxnId="{F521B56D-321C-4E63-BFA8-F1B46643EAB4}">
      <dgm:prSet/>
      <dgm:spPr/>
      <dgm:t>
        <a:bodyPr/>
        <a:lstStyle/>
        <a:p>
          <a:endParaRPr lang="tr-TR" sz="2000"/>
        </a:p>
      </dgm:t>
    </dgm:pt>
    <dgm:pt modelId="{7D27CDD0-4AAC-4F0F-AEC9-03AEAB285186}">
      <dgm:prSet phldrT="[Metin]" custT="1"/>
      <dgm:spPr/>
      <dgm:t>
        <a:bodyPr/>
        <a:lstStyle/>
        <a:p>
          <a:r>
            <a:rPr lang="tr-TR" sz="2000" dirty="0" smtClean="0"/>
            <a:t>Öncesinde ,sayısız biyolojik türlerden miras aldığımız </a:t>
          </a:r>
          <a:endParaRPr lang="tr-TR" sz="2000" dirty="0"/>
        </a:p>
      </dgm:t>
    </dgm:pt>
    <dgm:pt modelId="{C0654C44-5175-4543-9F5E-CC5C3039D293}" type="parTrans" cxnId="{A3D17DF4-C679-4DCD-89C2-AC7BBF2FBF0F}">
      <dgm:prSet/>
      <dgm:spPr/>
      <dgm:t>
        <a:bodyPr/>
        <a:lstStyle/>
        <a:p>
          <a:endParaRPr lang="tr-TR" sz="2000"/>
        </a:p>
      </dgm:t>
    </dgm:pt>
    <dgm:pt modelId="{4F50B9B9-1DF4-4197-9C2F-BCD9D0004AC1}" type="sibTrans" cxnId="{A3D17DF4-C679-4DCD-89C2-AC7BBF2FBF0F}">
      <dgm:prSet/>
      <dgm:spPr/>
      <dgm:t>
        <a:bodyPr/>
        <a:lstStyle/>
        <a:p>
          <a:endParaRPr lang="tr-TR" sz="2000"/>
        </a:p>
      </dgm:t>
    </dgm:pt>
    <dgm:pt modelId="{1EA6FB41-5D4C-4558-91CF-505506F3E14B}">
      <dgm:prSet phldrT="[Metin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tr-TR" sz="20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000" dirty="0" smtClean="0"/>
            <a:t> Metabolizma ve fizyolojimiz</a:t>
          </a:r>
        </a:p>
        <a:p>
          <a:pPr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dirty="0"/>
        </a:p>
      </dgm:t>
    </dgm:pt>
    <dgm:pt modelId="{526D24A7-4D51-4B2B-AD3D-F946A043BC50}" type="parTrans" cxnId="{A12F1552-74E4-42C4-898A-A9CCD162D4AD}">
      <dgm:prSet/>
      <dgm:spPr/>
      <dgm:t>
        <a:bodyPr/>
        <a:lstStyle/>
        <a:p>
          <a:endParaRPr lang="tr-TR" sz="2000"/>
        </a:p>
      </dgm:t>
    </dgm:pt>
    <dgm:pt modelId="{DCD229E6-8911-4421-A244-F303A7D0021A}" type="sibTrans" cxnId="{A12F1552-74E4-42C4-898A-A9CCD162D4AD}">
      <dgm:prSet/>
      <dgm:spPr/>
      <dgm:t>
        <a:bodyPr/>
        <a:lstStyle/>
        <a:p>
          <a:endParaRPr lang="tr-TR" sz="2000"/>
        </a:p>
      </dgm:t>
    </dgm:pt>
    <dgm:pt modelId="{BF8B765F-2B6F-4816-AE63-157D9A7FA77E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2000" dirty="0" smtClean="0"/>
            <a:t>Dünyanın biyosferinden oluşma biyolojik türleriz</a:t>
          </a:r>
          <a:endParaRPr lang="tr-TR" sz="2000" dirty="0"/>
        </a:p>
      </dgm:t>
    </dgm:pt>
    <dgm:pt modelId="{0DF7568F-177A-4F6A-A6E9-133ED68DCD89}" type="parTrans" cxnId="{AF199945-1439-4A9B-8953-29E84C58505B}">
      <dgm:prSet/>
      <dgm:spPr/>
      <dgm:t>
        <a:bodyPr/>
        <a:lstStyle/>
        <a:p>
          <a:endParaRPr lang="tr-TR" sz="2000"/>
        </a:p>
      </dgm:t>
    </dgm:pt>
    <dgm:pt modelId="{F327EBAA-3477-4539-84ED-8837D5EEBE4F}" type="sibTrans" cxnId="{AF199945-1439-4A9B-8953-29E84C58505B}">
      <dgm:prSet/>
      <dgm:spPr/>
      <dgm:t>
        <a:bodyPr/>
        <a:lstStyle/>
        <a:p>
          <a:endParaRPr lang="tr-TR" sz="2000"/>
        </a:p>
      </dgm:t>
    </dgm:pt>
    <dgm:pt modelId="{6D2FDFFD-C639-4D04-AEEE-A15CAD729310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2000" dirty="0" smtClean="0"/>
            <a:t>Yaşam tarihi boyunca korunan </a:t>
          </a:r>
          <a:r>
            <a:rPr lang="tr-TR" sz="2000" b="1" i="1" dirty="0" smtClean="0"/>
            <a:t>antik bir bedene </a:t>
          </a:r>
          <a:r>
            <a:rPr lang="tr-TR" sz="2000" dirty="0" smtClean="0"/>
            <a:t>sahibiz</a:t>
          </a:r>
          <a:endParaRPr lang="tr-TR" sz="2000" dirty="0"/>
        </a:p>
      </dgm:t>
    </dgm:pt>
    <dgm:pt modelId="{0D2B5068-3B0E-4BF1-8342-D008A5DDE8C7}" type="parTrans" cxnId="{F85916C6-8E5E-4B15-8332-0380CEEB1467}">
      <dgm:prSet/>
      <dgm:spPr/>
      <dgm:t>
        <a:bodyPr/>
        <a:lstStyle/>
        <a:p>
          <a:endParaRPr lang="tr-TR" sz="2000"/>
        </a:p>
      </dgm:t>
    </dgm:pt>
    <dgm:pt modelId="{0C6CB0A4-AFD1-4A64-A780-374A3C4009DC}" type="sibTrans" cxnId="{F85916C6-8E5E-4B15-8332-0380CEEB1467}">
      <dgm:prSet/>
      <dgm:spPr/>
      <dgm:t>
        <a:bodyPr/>
        <a:lstStyle/>
        <a:p>
          <a:endParaRPr lang="tr-TR" sz="2000"/>
        </a:p>
      </dgm:t>
    </dgm:pt>
    <dgm:pt modelId="{3DC1A533-8BEE-4932-A3DE-6FF2F87BCF56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dirty="0" smtClean="0"/>
            <a:t>Ne kadar zengin ve işlek, yaratıcı gücü ne kadar kapsamlı görünürse görünsün</a:t>
          </a:r>
          <a:endParaRPr lang="tr-TR" sz="1800" dirty="0"/>
        </a:p>
      </dgm:t>
    </dgm:pt>
    <dgm:pt modelId="{61D84185-0E8B-4917-AD5D-252BC45CC2F0}" type="parTrans" cxnId="{6BC7D0F3-9342-4615-A2EF-880055EC1979}">
      <dgm:prSet/>
      <dgm:spPr/>
      <dgm:t>
        <a:bodyPr/>
        <a:lstStyle/>
        <a:p>
          <a:endParaRPr lang="tr-TR" sz="2000"/>
        </a:p>
      </dgm:t>
    </dgm:pt>
    <dgm:pt modelId="{6A052DCC-7565-4C1C-BAD2-50AE6C86D1E3}" type="sibTrans" cxnId="{6BC7D0F3-9342-4615-A2EF-880055EC1979}">
      <dgm:prSet/>
      <dgm:spPr/>
      <dgm:t>
        <a:bodyPr/>
        <a:lstStyle/>
        <a:p>
          <a:endParaRPr lang="tr-TR" sz="2000"/>
        </a:p>
      </dgm:t>
    </dgm:pt>
    <dgm:pt modelId="{C84E18C9-E778-41C9-97F6-FD4D74C843AF}">
      <dgm:prSet phldrT="[Metin]" custT="1"/>
      <dgm:spPr/>
      <dgm:t>
        <a:bodyPr/>
        <a:lstStyle/>
        <a:p>
          <a:r>
            <a:rPr lang="tr-TR" sz="2000" dirty="0" smtClean="0"/>
            <a:t>Bedenlerimiz</a:t>
          </a:r>
          <a:endParaRPr lang="tr-TR" sz="2000" dirty="0"/>
        </a:p>
      </dgm:t>
    </dgm:pt>
    <dgm:pt modelId="{2C5CD26B-E239-4DAB-92F4-9A5C682E2D78}" type="parTrans" cxnId="{26F8F5FE-1F87-46E2-9EB2-008CA0443E9F}">
      <dgm:prSet/>
      <dgm:spPr/>
      <dgm:t>
        <a:bodyPr/>
        <a:lstStyle/>
        <a:p>
          <a:endParaRPr lang="tr-TR" sz="2000"/>
        </a:p>
      </dgm:t>
    </dgm:pt>
    <dgm:pt modelId="{14B5701A-42E4-4ADC-8461-B9ACAD59DF41}" type="sibTrans" cxnId="{26F8F5FE-1F87-46E2-9EB2-008CA0443E9F}">
      <dgm:prSet/>
      <dgm:spPr/>
      <dgm:t>
        <a:bodyPr/>
        <a:lstStyle/>
        <a:p>
          <a:endParaRPr lang="tr-TR" sz="2000"/>
        </a:p>
      </dgm:t>
    </dgm:pt>
    <dgm:pt modelId="{4640B444-8E5A-43C6-9537-B4445567EE35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2000" dirty="0" smtClean="0"/>
            <a:t>Doğanın örsü üzerine inip duran ‘</a:t>
          </a:r>
          <a:r>
            <a:rPr lang="tr-TR" sz="2000" b="1" i="1" dirty="0" smtClean="0"/>
            <a:t>’doğal seleksiyon</a:t>
          </a:r>
          <a:r>
            <a:rPr lang="tr-TR" sz="2000" dirty="0" smtClean="0"/>
            <a:t>’’ çekiciyle biçimlenmiş bir sürecin ürünüdür   </a:t>
          </a:r>
          <a:endParaRPr lang="tr-TR" sz="2000" dirty="0"/>
        </a:p>
      </dgm:t>
    </dgm:pt>
    <dgm:pt modelId="{F7A39909-463B-4713-B25C-46C93E34CA1D}" type="parTrans" cxnId="{FBD1332D-5FB8-4049-ACEC-5970F99ED87B}">
      <dgm:prSet/>
      <dgm:spPr/>
      <dgm:t>
        <a:bodyPr/>
        <a:lstStyle/>
        <a:p>
          <a:endParaRPr lang="tr-TR" sz="2000"/>
        </a:p>
      </dgm:t>
    </dgm:pt>
    <dgm:pt modelId="{F789665E-A9B9-4508-ACE6-7680F2F3C471}" type="sibTrans" cxnId="{FBD1332D-5FB8-4049-ACEC-5970F99ED87B}">
      <dgm:prSet/>
      <dgm:spPr/>
      <dgm:t>
        <a:bodyPr/>
        <a:lstStyle/>
        <a:p>
          <a:endParaRPr lang="tr-TR" sz="2000"/>
        </a:p>
      </dgm:t>
    </dgm:pt>
    <dgm:pt modelId="{254FD3EA-CF5A-45D3-A2E8-DEC7951DE969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2000" dirty="0" smtClean="0"/>
            <a:t>	</a:t>
          </a:r>
          <a:r>
            <a:rPr lang="tr-TR" sz="1800" i="1" dirty="0" smtClean="0"/>
            <a:t>Temel yapı taşlarımız; CHON</a:t>
          </a:r>
          <a:endParaRPr lang="tr-TR" sz="1800" i="1" dirty="0"/>
        </a:p>
      </dgm:t>
    </dgm:pt>
    <dgm:pt modelId="{57FE7150-1D06-4024-BF38-62391FC957D3}" type="parTrans" cxnId="{E542C420-031E-40A6-95E2-70EED1DED047}">
      <dgm:prSet/>
      <dgm:spPr/>
      <dgm:t>
        <a:bodyPr/>
        <a:lstStyle/>
        <a:p>
          <a:endParaRPr lang="tr-TR"/>
        </a:p>
      </dgm:t>
    </dgm:pt>
    <dgm:pt modelId="{E33C9547-5D37-4AF7-97EC-ECECBE156A4C}" type="sibTrans" cxnId="{E542C420-031E-40A6-95E2-70EED1DED047}">
      <dgm:prSet/>
      <dgm:spPr/>
      <dgm:t>
        <a:bodyPr/>
        <a:lstStyle/>
        <a:p>
          <a:endParaRPr lang="tr-TR"/>
        </a:p>
      </dgm:t>
    </dgm:pt>
    <dgm:pt modelId="{1B9C956C-50B8-4A35-9649-F00DA92CB9C6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1800" i="1" dirty="0" smtClean="0"/>
            <a:t>	 Metabolizmamız evrensel kodlarla çalışır</a:t>
          </a:r>
          <a:endParaRPr lang="tr-TR" sz="1800" i="1" dirty="0"/>
        </a:p>
      </dgm:t>
    </dgm:pt>
    <dgm:pt modelId="{3E74CB41-72EB-4A4F-9ED4-E4BCCF21FE1B}" type="parTrans" cxnId="{9AF9D6E4-47F0-4967-B4C2-2C6FA6D5AA41}">
      <dgm:prSet/>
      <dgm:spPr/>
      <dgm:t>
        <a:bodyPr/>
        <a:lstStyle/>
        <a:p>
          <a:endParaRPr lang="tr-TR"/>
        </a:p>
      </dgm:t>
    </dgm:pt>
    <dgm:pt modelId="{D3CABA83-19E7-4D0E-A100-F1B9D6FD17C2}" type="sibTrans" cxnId="{9AF9D6E4-47F0-4967-B4C2-2C6FA6D5AA41}">
      <dgm:prSet/>
      <dgm:spPr/>
      <dgm:t>
        <a:bodyPr/>
        <a:lstStyle/>
        <a:p>
          <a:endParaRPr lang="tr-TR"/>
        </a:p>
      </dgm:t>
    </dgm:pt>
    <dgm:pt modelId="{0CF96D8B-2AA8-4A56-8C0A-28FA3025BDAA}" type="pres">
      <dgm:prSet presAssocID="{5E07A8E8-C75E-4ACD-851D-F6DBF770001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87E7BFA-C238-4817-B51B-814C1DEAF2E8}" type="pres">
      <dgm:prSet presAssocID="{4AE52C6A-AFA6-4991-B075-76D7378D056A}" presName="parentLin" presStyleCnt="0"/>
      <dgm:spPr/>
    </dgm:pt>
    <dgm:pt modelId="{435314BE-5FA3-495B-A900-98C7205E0CFC}" type="pres">
      <dgm:prSet presAssocID="{4AE52C6A-AFA6-4991-B075-76D7378D056A}" presName="parentLeftMargin" presStyleLbl="node1" presStyleIdx="0" presStyleCnt="4"/>
      <dgm:spPr/>
      <dgm:t>
        <a:bodyPr/>
        <a:lstStyle/>
        <a:p>
          <a:endParaRPr lang="tr-TR"/>
        </a:p>
      </dgm:t>
    </dgm:pt>
    <dgm:pt modelId="{1F8E4CD5-25B7-488C-AA04-4CDECA42BAAC}" type="pres">
      <dgm:prSet presAssocID="{4AE52C6A-AFA6-4991-B075-76D7378D056A}" presName="parentText" presStyleLbl="node1" presStyleIdx="0" presStyleCnt="4" custScaleX="5535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C0C61C7-5C5B-40F0-970E-B00033992469}" type="pres">
      <dgm:prSet presAssocID="{4AE52C6A-AFA6-4991-B075-76D7378D056A}" presName="negativeSpace" presStyleCnt="0"/>
      <dgm:spPr/>
    </dgm:pt>
    <dgm:pt modelId="{88279B7E-B331-4E3B-BA76-22F743225870}" type="pres">
      <dgm:prSet presAssocID="{4AE52C6A-AFA6-4991-B075-76D7378D056A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0EA86FC-BED3-4028-9E3D-C87D4C3C44B6}" type="pres">
      <dgm:prSet presAssocID="{63D0D422-BC7D-4C4A-A91C-8C116BCE066E}" presName="spaceBetweenRectangles" presStyleCnt="0"/>
      <dgm:spPr/>
    </dgm:pt>
    <dgm:pt modelId="{D834B078-C90C-410E-B63F-7EAFC0E35C8E}" type="pres">
      <dgm:prSet presAssocID="{7D27CDD0-4AAC-4F0F-AEC9-03AEAB285186}" presName="parentLin" presStyleCnt="0"/>
      <dgm:spPr/>
    </dgm:pt>
    <dgm:pt modelId="{CCC785B6-4578-4BFE-AEFA-B9EF0435CDC8}" type="pres">
      <dgm:prSet presAssocID="{7D27CDD0-4AAC-4F0F-AEC9-03AEAB285186}" presName="parentLeftMargin" presStyleLbl="node1" presStyleIdx="0" presStyleCnt="4"/>
      <dgm:spPr/>
      <dgm:t>
        <a:bodyPr/>
        <a:lstStyle/>
        <a:p>
          <a:endParaRPr lang="tr-TR"/>
        </a:p>
      </dgm:t>
    </dgm:pt>
    <dgm:pt modelId="{8CB2EEFF-4F5F-45A1-A4BF-80BAA2014F07}" type="pres">
      <dgm:prSet presAssocID="{7D27CDD0-4AAC-4F0F-AEC9-03AEAB285186}" presName="parentText" presStyleLbl="node1" presStyleIdx="1" presStyleCnt="4" custScaleX="11041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BFD8741-C591-44A3-BC05-4DA0B15BB7A3}" type="pres">
      <dgm:prSet presAssocID="{7D27CDD0-4AAC-4F0F-AEC9-03AEAB285186}" presName="negativeSpace" presStyleCnt="0"/>
      <dgm:spPr/>
    </dgm:pt>
    <dgm:pt modelId="{910E76FA-3F7D-4D0D-8DAF-92AEDD2DB16F}" type="pres">
      <dgm:prSet presAssocID="{7D27CDD0-4AAC-4F0F-AEC9-03AEAB285186}" presName="childText" presStyleLbl="conFgAcc1" presStyleIdx="1" presStyleCnt="4" custLinFactNeighborX="-1216" custLinFactNeighborY="-1856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6861786-E5C5-43E2-A08B-D8A4781E9BA9}" type="pres">
      <dgm:prSet presAssocID="{4F50B9B9-1DF4-4197-9C2F-BCD9D0004AC1}" presName="spaceBetweenRectangles" presStyleCnt="0"/>
      <dgm:spPr/>
    </dgm:pt>
    <dgm:pt modelId="{CC8B825B-6E5F-4CF2-B6C8-8C6519CD85AA}" type="pres">
      <dgm:prSet presAssocID="{1EA6FB41-5D4C-4558-91CF-505506F3E14B}" presName="parentLin" presStyleCnt="0"/>
      <dgm:spPr/>
    </dgm:pt>
    <dgm:pt modelId="{F7D9D9FE-E679-4D3F-92E2-A8693B461C6B}" type="pres">
      <dgm:prSet presAssocID="{1EA6FB41-5D4C-4558-91CF-505506F3E14B}" presName="parentLeftMargin" presStyleLbl="node1" presStyleIdx="1" presStyleCnt="4"/>
      <dgm:spPr/>
      <dgm:t>
        <a:bodyPr/>
        <a:lstStyle/>
        <a:p>
          <a:endParaRPr lang="tr-TR"/>
        </a:p>
      </dgm:t>
    </dgm:pt>
    <dgm:pt modelId="{86E57E52-7C8E-4989-8D8D-5867E1ED508D}" type="pres">
      <dgm:prSet presAssocID="{1EA6FB41-5D4C-4558-91CF-505506F3E14B}" presName="parentText" presStyleLbl="node1" presStyleIdx="2" presStyleCnt="4" custScaleX="7455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CA9080C-C6A3-4EB1-8F9A-44F2766534BB}" type="pres">
      <dgm:prSet presAssocID="{1EA6FB41-5D4C-4558-91CF-505506F3E14B}" presName="negativeSpace" presStyleCnt="0"/>
      <dgm:spPr/>
    </dgm:pt>
    <dgm:pt modelId="{8DDC3A88-85B7-43D8-B465-8360ADD6DB24}" type="pres">
      <dgm:prSet presAssocID="{1EA6FB41-5D4C-4558-91CF-505506F3E14B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589B6B9-7679-4623-99D1-24783F8FC24F}" type="pres">
      <dgm:prSet presAssocID="{DCD229E6-8911-4421-A244-F303A7D0021A}" presName="spaceBetweenRectangles" presStyleCnt="0"/>
      <dgm:spPr/>
    </dgm:pt>
    <dgm:pt modelId="{D3660D28-7B4C-407F-8CD4-320CB5E2302A}" type="pres">
      <dgm:prSet presAssocID="{C84E18C9-E778-41C9-97F6-FD4D74C843AF}" presName="parentLin" presStyleCnt="0"/>
      <dgm:spPr/>
    </dgm:pt>
    <dgm:pt modelId="{A3287A07-373D-4A95-A39A-B04A504C40A2}" type="pres">
      <dgm:prSet presAssocID="{C84E18C9-E778-41C9-97F6-FD4D74C843AF}" presName="parentLeftMargin" presStyleLbl="node1" presStyleIdx="2" presStyleCnt="4" custScaleX="95040"/>
      <dgm:spPr/>
      <dgm:t>
        <a:bodyPr/>
        <a:lstStyle/>
        <a:p>
          <a:endParaRPr lang="tr-TR"/>
        </a:p>
      </dgm:t>
    </dgm:pt>
    <dgm:pt modelId="{804E0FB0-5FF2-46E9-8B7E-20F95A15CE2F}" type="pres">
      <dgm:prSet presAssocID="{C84E18C9-E778-41C9-97F6-FD4D74C843AF}" presName="parentText" presStyleLbl="node1" presStyleIdx="3" presStyleCnt="4" custScaleX="4974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5734DA3-63BF-4627-8A32-6CE3A795C76B}" type="pres">
      <dgm:prSet presAssocID="{C84E18C9-E778-41C9-97F6-FD4D74C843AF}" presName="negativeSpace" presStyleCnt="0"/>
      <dgm:spPr/>
    </dgm:pt>
    <dgm:pt modelId="{90F5FE12-214F-4305-9EA1-B8CBA1B0BD56}" type="pres">
      <dgm:prSet presAssocID="{C84E18C9-E778-41C9-97F6-FD4D74C843AF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7FC6911-F74F-4DE2-B4C4-B2DE6EA8F02A}" type="presOf" srcId="{6D2FDFFD-C639-4D04-AEEE-A15CAD729310}" destId="{910E76FA-3F7D-4D0D-8DAF-92AEDD2DB16F}" srcOrd="0" destOrd="0" presId="urn:microsoft.com/office/officeart/2005/8/layout/list1"/>
    <dgm:cxn modelId="{0BDEC227-265A-4C39-B6B8-E7293A669F59}" type="presOf" srcId="{7D27CDD0-4AAC-4F0F-AEC9-03AEAB285186}" destId="{8CB2EEFF-4F5F-45A1-A4BF-80BAA2014F07}" srcOrd="1" destOrd="0" presId="urn:microsoft.com/office/officeart/2005/8/layout/list1"/>
    <dgm:cxn modelId="{45EBB736-39D9-4A64-B880-2271C45736E1}" type="presOf" srcId="{5E07A8E8-C75E-4ACD-851D-F6DBF770001D}" destId="{0CF96D8B-2AA8-4A56-8C0A-28FA3025BDAA}" srcOrd="0" destOrd="0" presId="urn:microsoft.com/office/officeart/2005/8/layout/list1"/>
    <dgm:cxn modelId="{A3D17DF4-C679-4DCD-89C2-AC7BBF2FBF0F}" srcId="{5E07A8E8-C75E-4ACD-851D-F6DBF770001D}" destId="{7D27CDD0-4AAC-4F0F-AEC9-03AEAB285186}" srcOrd="1" destOrd="0" parTransId="{C0654C44-5175-4543-9F5E-CC5C3039D293}" sibTransId="{4F50B9B9-1DF4-4197-9C2F-BCD9D0004AC1}"/>
    <dgm:cxn modelId="{26F8F5FE-1F87-46E2-9EB2-008CA0443E9F}" srcId="{5E07A8E8-C75E-4ACD-851D-F6DBF770001D}" destId="{C84E18C9-E778-41C9-97F6-FD4D74C843AF}" srcOrd="3" destOrd="0" parTransId="{2C5CD26B-E239-4DAB-92F4-9A5C682E2D78}" sibTransId="{14B5701A-42E4-4ADC-8461-B9ACAD59DF41}"/>
    <dgm:cxn modelId="{6BC7D0F3-9342-4615-A2EF-880055EC1979}" srcId="{1EA6FB41-5D4C-4558-91CF-505506F3E14B}" destId="{3DC1A533-8BEE-4932-A3DE-6FF2F87BCF56}" srcOrd="0" destOrd="0" parTransId="{61D84185-0E8B-4917-AD5D-252BC45CC2F0}" sibTransId="{6A052DCC-7565-4C1C-BAD2-50AE6C86D1E3}"/>
    <dgm:cxn modelId="{E4415DE0-0F79-43FA-B99F-4508C45DC418}" type="presOf" srcId="{1EA6FB41-5D4C-4558-91CF-505506F3E14B}" destId="{86E57E52-7C8E-4989-8D8D-5867E1ED508D}" srcOrd="1" destOrd="0" presId="urn:microsoft.com/office/officeart/2005/8/layout/list1"/>
    <dgm:cxn modelId="{F521B56D-321C-4E63-BFA8-F1B46643EAB4}" srcId="{5E07A8E8-C75E-4ACD-851D-F6DBF770001D}" destId="{4AE52C6A-AFA6-4991-B075-76D7378D056A}" srcOrd="0" destOrd="0" parTransId="{BDF51568-6584-4F8D-A75A-10A4B4321387}" sibTransId="{63D0D422-BC7D-4C4A-A91C-8C116BCE066E}"/>
    <dgm:cxn modelId="{E542C420-031E-40A6-95E2-70EED1DED047}" srcId="{BF8B765F-2B6F-4816-AE63-157D9A7FA77E}" destId="{254FD3EA-CF5A-45D3-A2E8-DEC7951DE969}" srcOrd="0" destOrd="0" parTransId="{57FE7150-1D06-4024-BF38-62391FC957D3}" sibTransId="{E33C9547-5D37-4AF7-97EC-ECECBE156A4C}"/>
    <dgm:cxn modelId="{F85916C6-8E5E-4B15-8332-0380CEEB1467}" srcId="{7D27CDD0-4AAC-4F0F-AEC9-03AEAB285186}" destId="{6D2FDFFD-C639-4D04-AEEE-A15CAD729310}" srcOrd="0" destOrd="0" parTransId="{0D2B5068-3B0E-4BF1-8342-D008A5DDE8C7}" sibTransId="{0C6CB0A4-AFD1-4A64-A780-374A3C4009DC}"/>
    <dgm:cxn modelId="{AF199945-1439-4A9B-8953-29E84C58505B}" srcId="{4AE52C6A-AFA6-4991-B075-76D7378D056A}" destId="{BF8B765F-2B6F-4816-AE63-157D9A7FA77E}" srcOrd="0" destOrd="0" parTransId="{0DF7568F-177A-4F6A-A6E9-133ED68DCD89}" sibTransId="{F327EBAA-3477-4539-84ED-8837D5EEBE4F}"/>
    <dgm:cxn modelId="{ED9C229B-1FAF-4BA8-84E4-F8345D7B33FD}" type="presOf" srcId="{C84E18C9-E778-41C9-97F6-FD4D74C843AF}" destId="{A3287A07-373D-4A95-A39A-B04A504C40A2}" srcOrd="0" destOrd="0" presId="urn:microsoft.com/office/officeart/2005/8/layout/list1"/>
    <dgm:cxn modelId="{6D0F067B-EE61-4092-9C7F-FF7469457711}" type="presOf" srcId="{7D27CDD0-4AAC-4F0F-AEC9-03AEAB285186}" destId="{CCC785B6-4578-4BFE-AEFA-B9EF0435CDC8}" srcOrd="0" destOrd="0" presId="urn:microsoft.com/office/officeart/2005/8/layout/list1"/>
    <dgm:cxn modelId="{D22CCD0C-BA39-41FD-B2F0-C4A0213A83C8}" type="presOf" srcId="{254FD3EA-CF5A-45D3-A2E8-DEC7951DE969}" destId="{88279B7E-B331-4E3B-BA76-22F743225870}" srcOrd="0" destOrd="1" presId="urn:microsoft.com/office/officeart/2005/8/layout/list1"/>
    <dgm:cxn modelId="{F9D2E220-B2CF-4706-9881-898D86EDE1DB}" type="presOf" srcId="{3DC1A533-8BEE-4932-A3DE-6FF2F87BCF56}" destId="{8DDC3A88-85B7-43D8-B465-8360ADD6DB24}" srcOrd="0" destOrd="0" presId="urn:microsoft.com/office/officeart/2005/8/layout/list1"/>
    <dgm:cxn modelId="{A90E9BE7-32EE-4413-BCDF-56AD40F3BA27}" type="presOf" srcId="{4640B444-8E5A-43C6-9537-B4445567EE35}" destId="{90F5FE12-214F-4305-9EA1-B8CBA1B0BD56}" srcOrd="0" destOrd="0" presId="urn:microsoft.com/office/officeart/2005/8/layout/list1"/>
    <dgm:cxn modelId="{A5F37774-76F1-438E-A55F-1783CC654E12}" type="presOf" srcId="{4AE52C6A-AFA6-4991-B075-76D7378D056A}" destId="{435314BE-5FA3-495B-A900-98C7205E0CFC}" srcOrd="0" destOrd="0" presId="urn:microsoft.com/office/officeart/2005/8/layout/list1"/>
    <dgm:cxn modelId="{A12F1552-74E4-42C4-898A-A9CCD162D4AD}" srcId="{5E07A8E8-C75E-4ACD-851D-F6DBF770001D}" destId="{1EA6FB41-5D4C-4558-91CF-505506F3E14B}" srcOrd="2" destOrd="0" parTransId="{526D24A7-4D51-4B2B-AD3D-F946A043BC50}" sibTransId="{DCD229E6-8911-4421-A244-F303A7D0021A}"/>
    <dgm:cxn modelId="{87186BD7-A1D9-462B-9FD8-506EC15EE868}" type="presOf" srcId="{C84E18C9-E778-41C9-97F6-FD4D74C843AF}" destId="{804E0FB0-5FF2-46E9-8B7E-20F95A15CE2F}" srcOrd="1" destOrd="0" presId="urn:microsoft.com/office/officeart/2005/8/layout/list1"/>
    <dgm:cxn modelId="{DD5515FD-551C-4818-B96F-42153B95F187}" type="presOf" srcId="{1EA6FB41-5D4C-4558-91CF-505506F3E14B}" destId="{F7D9D9FE-E679-4D3F-92E2-A8693B461C6B}" srcOrd="0" destOrd="0" presId="urn:microsoft.com/office/officeart/2005/8/layout/list1"/>
    <dgm:cxn modelId="{9AF9D6E4-47F0-4967-B4C2-2C6FA6D5AA41}" srcId="{254FD3EA-CF5A-45D3-A2E8-DEC7951DE969}" destId="{1B9C956C-50B8-4A35-9649-F00DA92CB9C6}" srcOrd="0" destOrd="0" parTransId="{3E74CB41-72EB-4A4F-9ED4-E4BCCF21FE1B}" sibTransId="{D3CABA83-19E7-4D0E-A100-F1B9D6FD17C2}"/>
    <dgm:cxn modelId="{0265F997-6EB0-40E9-90F3-EF839D7233E7}" type="presOf" srcId="{4AE52C6A-AFA6-4991-B075-76D7378D056A}" destId="{1F8E4CD5-25B7-488C-AA04-4CDECA42BAAC}" srcOrd="1" destOrd="0" presId="urn:microsoft.com/office/officeart/2005/8/layout/list1"/>
    <dgm:cxn modelId="{FBD1332D-5FB8-4049-ACEC-5970F99ED87B}" srcId="{C84E18C9-E778-41C9-97F6-FD4D74C843AF}" destId="{4640B444-8E5A-43C6-9537-B4445567EE35}" srcOrd="0" destOrd="0" parTransId="{F7A39909-463B-4713-B25C-46C93E34CA1D}" sibTransId="{F789665E-A9B9-4508-ACE6-7680F2F3C471}"/>
    <dgm:cxn modelId="{635D5D46-0F17-4B24-AFB0-000C4CD5CE6A}" type="presOf" srcId="{1B9C956C-50B8-4A35-9649-F00DA92CB9C6}" destId="{88279B7E-B331-4E3B-BA76-22F743225870}" srcOrd="0" destOrd="2" presId="urn:microsoft.com/office/officeart/2005/8/layout/list1"/>
    <dgm:cxn modelId="{084AF4A7-9B1E-4901-8F04-9C4F8D4CF5F5}" type="presOf" srcId="{BF8B765F-2B6F-4816-AE63-157D9A7FA77E}" destId="{88279B7E-B331-4E3B-BA76-22F743225870}" srcOrd="0" destOrd="0" presId="urn:microsoft.com/office/officeart/2005/8/layout/list1"/>
    <dgm:cxn modelId="{7E2E1973-8A7C-4F58-8BF5-A2588E59220C}" type="presParOf" srcId="{0CF96D8B-2AA8-4A56-8C0A-28FA3025BDAA}" destId="{B87E7BFA-C238-4817-B51B-814C1DEAF2E8}" srcOrd="0" destOrd="0" presId="urn:microsoft.com/office/officeart/2005/8/layout/list1"/>
    <dgm:cxn modelId="{855E8AA9-A586-423D-B9C8-58B91A31666E}" type="presParOf" srcId="{B87E7BFA-C238-4817-B51B-814C1DEAF2E8}" destId="{435314BE-5FA3-495B-A900-98C7205E0CFC}" srcOrd="0" destOrd="0" presId="urn:microsoft.com/office/officeart/2005/8/layout/list1"/>
    <dgm:cxn modelId="{1BBCBEFE-6205-4881-ADA5-CA0E0C332756}" type="presParOf" srcId="{B87E7BFA-C238-4817-B51B-814C1DEAF2E8}" destId="{1F8E4CD5-25B7-488C-AA04-4CDECA42BAAC}" srcOrd="1" destOrd="0" presId="urn:microsoft.com/office/officeart/2005/8/layout/list1"/>
    <dgm:cxn modelId="{1D22EB1C-1143-4C20-A13E-22255B1496AC}" type="presParOf" srcId="{0CF96D8B-2AA8-4A56-8C0A-28FA3025BDAA}" destId="{EC0C61C7-5C5B-40F0-970E-B00033992469}" srcOrd="1" destOrd="0" presId="urn:microsoft.com/office/officeart/2005/8/layout/list1"/>
    <dgm:cxn modelId="{A3EC29E1-AD44-4AA9-8E4A-3F537CC88C2D}" type="presParOf" srcId="{0CF96D8B-2AA8-4A56-8C0A-28FA3025BDAA}" destId="{88279B7E-B331-4E3B-BA76-22F743225870}" srcOrd="2" destOrd="0" presId="urn:microsoft.com/office/officeart/2005/8/layout/list1"/>
    <dgm:cxn modelId="{CC49A105-C43C-493D-ACE8-A0A627F03A99}" type="presParOf" srcId="{0CF96D8B-2AA8-4A56-8C0A-28FA3025BDAA}" destId="{40EA86FC-BED3-4028-9E3D-C87D4C3C44B6}" srcOrd="3" destOrd="0" presId="urn:microsoft.com/office/officeart/2005/8/layout/list1"/>
    <dgm:cxn modelId="{E84D020E-BF8B-4643-9082-AA8CCFAFF934}" type="presParOf" srcId="{0CF96D8B-2AA8-4A56-8C0A-28FA3025BDAA}" destId="{D834B078-C90C-410E-B63F-7EAFC0E35C8E}" srcOrd="4" destOrd="0" presId="urn:microsoft.com/office/officeart/2005/8/layout/list1"/>
    <dgm:cxn modelId="{0BBF8971-CC2C-4FA2-B88D-43EF21D48A18}" type="presParOf" srcId="{D834B078-C90C-410E-B63F-7EAFC0E35C8E}" destId="{CCC785B6-4578-4BFE-AEFA-B9EF0435CDC8}" srcOrd="0" destOrd="0" presId="urn:microsoft.com/office/officeart/2005/8/layout/list1"/>
    <dgm:cxn modelId="{59BA6CF6-7F64-47F5-9C11-DBF8D1C0E53F}" type="presParOf" srcId="{D834B078-C90C-410E-B63F-7EAFC0E35C8E}" destId="{8CB2EEFF-4F5F-45A1-A4BF-80BAA2014F07}" srcOrd="1" destOrd="0" presId="urn:microsoft.com/office/officeart/2005/8/layout/list1"/>
    <dgm:cxn modelId="{2EBD1F46-C7BE-4722-BDB9-344820E692F3}" type="presParOf" srcId="{0CF96D8B-2AA8-4A56-8C0A-28FA3025BDAA}" destId="{BBFD8741-C591-44A3-BC05-4DA0B15BB7A3}" srcOrd="5" destOrd="0" presId="urn:microsoft.com/office/officeart/2005/8/layout/list1"/>
    <dgm:cxn modelId="{8838CA33-5110-4490-87F8-DDB6559EAB7A}" type="presParOf" srcId="{0CF96D8B-2AA8-4A56-8C0A-28FA3025BDAA}" destId="{910E76FA-3F7D-4D0D-8DAF-92AEDD2DB16F}" srcOrd="6" destOrd="0" presId="urn:microsoft.com/office/officeart/2005/8/layout/list1"/>
    <dgm:cxn modelId="{66262667-6BB9-4325-9C6A-6511D88CC843}" type="presParOf" srcId="{0CF96D8B-2AA8-4A56-8C0A-28FA3025BDAA}" destId="{F6861786-E5C5-43E2-A08B-D8A4781E9BA9}" srcOrd="7" destOrd="0" presId="urn:microsoft.com/office/officeart/2005/8/layout/list1"/>
    <dgm:cxn modelId="{D310E02C-567A-4DB4-B3D5-F806E5614E8D}" type="presParOf" srcId="{0CF96D8B-2AA8-4A56-8C0A-28FA3025BDAA}" destId="{CC8B825B-6E5F-4CF2-B6C8-8C6519CD85AA}" srcOrd="8" destOrd="0" presId="urn:microsoft.com/office/officeart/2005/8/layout/list1"/>
    <dgm:cxn modelId="{DCAAB098-F072-4B1B-9DA9-8E6B59DFF743}" type="presParOf" srcId="{CC8B825B-6E5F-4CF2-B6C8-8C6519CD85AA}" destId="{F7D9D9FE-E679-4D3F-92E2-A8693B461C6B}" srcOrd="0" destOrd="0" presId="urn:microsoft.com/office/officeart/2005/8/layout/list1"/>
    <dgm:cxn modelId="{FB671582-0197-49B9-AC75-316DD63A64BB}" type="presParOf" srcId="{CC8B825B-6E5F-4CF2-B6C8-8C6519CD85AA}" destId="{86E57E52-7C8E-4989-8D8D-5867E1ED508D}" srcOrd="1" destOrd="0" presId="urn:microsoft.com/office/officeart/2005/8/layout/list1"/>
    <dgm:cxn modelId="{254A7233-1066-4D42-B993-B503915690BA}" type="presParOf" srcId="{0CF96D8B-2AA8-4A56-8C0A-28FA3025BDAA}" destId="{2CA9080C-C6A3-4EB1-8F9A-44F2766534BB}" srcOrd="9" destOrd="0" presId="urn:microsoft.com/office/officeart/2005/8/layout/list1"/>
    <dgm:cxn modelId="{7EB45550-863A-49A6-98CB-468BCE6F6B45}" type="presParOf" srcId="{0CF96D8B-2AA8-4A56-8C0A-28FA3025BDAA}" destId="{8DDC3A88-85B7-43D8-B465-8360ADD6DB24}" srcOrd="10" destOrd="0" presId="urn:microsoft.com/office/officeart/2005/8/layout/list1"/>
    <dgm:cxn modelId="{1C2B10F6-C691-463E-8456-A03806E4F45B}" type="presParOf" srcId="{0CF96D8B-2AA8-4A56-8C0A-28FA3025BDAA}" destId="{7589B6B9-7679-4623-99D1-24783F8FC24F}" srcOrd="11" destOrd="0" presId="urn:microsoft.com/office/officeart/2005/8/layout/list1"/>
    <dgm:cxn modelId="{D3C8FC53-670F-419B-9FC1-643E8922374B}" type="presParOf" srcId="{0CF96D8B-2AA8-4A56-8C0A-28FA3025BDAA}" destId="{D3660D28-7B4C-407F-8CD4-320CB5E2302A}" srcOrd="12" destOrd="0" presId="urn:microsoft.com/office/officeart/2005/8/layout/list1"/>
    <dgm:cxn modelId="{F17A83C1-EBF1-46A8-801D-A178E5BF1623}" type="presParOf" srcId="{D3660D28-7B4C-407F-8CD4-320CB5E2302A}" destId="{A3287A07-373D-4A95-A39A-B04A504C40A2}" srcOrd="0" destOrd="0" presId="urn:microsoft.com/office/officeart/2005/8/layout/list1"/>
    <dgm:cxn modelId="{255C5258-B447-4B0F-A16C-3163817F2A47}" type="presParOf" srcId="{D3660D28-7B4C-407F-8CD4-320CB5E2302A}" destId="{804E0FB0-5FF2-46E9-8B7E-20F95A15CE2F}" srcOrd="1" destOrd="0" presId="urn:microsoft.com/office/officeart/2005/8/layout/list1"/>
    <dgm:cxn modelId="{09C1F85B-D32D-4109-884E-1AC5FAF1F808}" type="presParOf" srcId="{0CF96D8B-2AA8-4A56-8C0A-28FA3025BDAA}" destId="{D5734DA3-63BF-4627-8A32-6CE3A795C76B}" srcOrd="13" destOrd="0" presId="urn:microsoft.com/office/officeart/2005/8/layout/list1"/>
    <dgm:cxn modelId="{78D0C8E9-69E3-4F28-991F-3D92C867A886}" type="presParOf" srcId="{0CF96D8B-2AA8-4A56-8C0A-28FA3025BDAA}" destId="{90F5FE12-214F-4305-9EA1-B8CBA1B0BD56}" srcOrd="14" destOrd="0" presId="urn:microsoft.com/office/officeart/2005/8/layout/list1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2168AEB-501D-4C8C-9CE4-66A009DEAA5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3C077FC-C02F-43BF-AC21-9FA9C1B1B343}">
      <dgm:prSet phldrT="[Metin]" custT="1"/>
      <dgm:spPr/>
      <dgm:t>
        <a:bodyPr/>
        <a:lstStyle/>
        <a:p>
          <a:r>
            <a:rPr lang="tr-TR" sz="2000" dirty="0" smtClean="0"/>
            <a:t>Sahip olduğumuz anatomik mimari ve fizyoloji</a:t>
          </a:r>
          <a:endParaRPr lang="tr-TR" sz="2000" dirty="0"/>
        </a:p>
      </dgm:t>
    </dgm:pt>
    <dgm:pt modelId="{8837FCC5-AAFE-498F-B90E-9F8055D0174B}" type="parTrans" cxnId="{A6FBA57B-CB7D-428D-B204-126805F8261F}">
      <dgm:prSet/>
      <dgm:spPr/>
      <dgm:t>
        <a:bodyPr/>
        <a:lstStyle/>
        <a:p>
          <a:endParaRPr lang="tr-TR" sz="2000"/>
        </a:p>
      </dgm:t>
    </dgm:pt>
    <dgm:pt modelId="{7C5BE91B-1830-4C22-B319-4969B1BBBDED}" type="sibTrans" cxnId="{A6FBA57B-CB7D-428D-B204-126805F8261F}">
      <dgm:prSet/>
      <dgm:spPr/>
      <dgm:t>
        <a:bodyPr/>
        <a:lstStyle/>
        <a:p>
          <a:endParaRPr lang="tr-TR" sz="2000"/>
        </a:p>
      </dgm:t>
    </dgm:pt>
    <dgm:pt modelId="{DBAA0128-6A7A-4928-BCEE-A04868482CA6}">
      <dgm:prSet phldrT="[Metin]" custT="1"/>
      <dgm:spPr/>
      <dgm:t>
        <a:bodyPr/>
        <a:lstStyle/>
        <a:p>
          <a:r>
            <a:rPr lang="tr-TR" sz="2000" dirty="0" smtClean="0"/>
            <a:t>Bütün ve parçalar birbirine diyalektik olarak bağımlı  bir sürecin ürünüdürler </a:t>
          </a:r>
          <a:endParaRPr lang="tr-TR" sz="2000" dirty="0"/>
        </a:p>
      </dgm:t>
    </dgm:pt>
    <dgm:pt modelId="{9A25A353-A6BE-47BF-967D-BF6EA400517B}" type="parTrans" cxnId="{F7023683-8328-479A-AF3A-B6140F1A4138}">
      <dgm:prSet/>
      <dgm:spPr/>
      <dgm:t>
        <a:bodyPr/>
        <a:lstStyle/>
        <a:p>
          <a:endParaRPr lang="tr-TR" sz="2000"/>
        </a:p>
      </dgm:t>
    </dgm:pt>
    <dgm:pt modelId="{DD1D2FDC-B8C2-41E8-9705-9226880A222A}" type="sibTrans" cxnId="{F7023683-8328-479A-AF3A-B6140F1A4138}">
      <dgm:prSet/>
      <dgm:spPr/>
      <dgm:t>
        <a:bodyPr/>
        <a:lstStyle/>
        <a:p>
          <a:endParaRPr lang="tr-TR" sz="2000"/>
        </a:p>
      </dgm:t>
    </dgm:pt>
    <dgm:pt modelId="{6F56ABC9-C9B7-4C26-9D02-B1A896DFEECC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2000" dirty="0" smtClean="0"/>
            <a:t>Onu oluşturan parçaların toplamı değildir. </a:t>
          </a:r>
          <a:endParaRPr lang="tr-TR" sz="2000" dirty="0"/>
        </a:p>
      </dgm:t>
    </dgm:pt>
    <dgm:pt modelId="{D5A4CF7C-5C3B-4A6C-A40F-6CDB98B2E7C5}" type="parTrans" cxnId="{AFC7A137-7D19-472B-A0F2-2DB8B8F72101}">
      <dgm:prSet/>
      <dgm:spPr/>
      <dgm:t>
        <a:bodyPr/>
        <a:lstStyle/>
        <a:p>
          <a:endParaRPr lang="tr-TR" sz="2000"/>
        </a:p>
      </dgm:t>
    </dgm:pt>
    <dgm:pt modelId="{A3C8E439-1718-405E-B49A-93E324189707}" type="sibTrans" cxnId="{AFC7A137-7D19-472B-A0F2-2DB8B8F72101}">
      <dgm:prSet/>
      <dgm:spPr/>
      <dgm:t>
        <a:bodyPr/>
        <a:lstStyle/>
        <a:p>
          <a:endParaRPr lang="tr-TR" sz="2000"/>
        </a:p>
      </dgm:t>
    </dgm:pt>
    <dgm:pt modelId="{0F21A909-3C0A-47B1-8348-762C472F5B66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endParaRPr lang="tr-TR" sz="2000" dirty="0"/>
        </a:p>
      </dgm:t>
    </dgm:pt>
    <dgm:pt modelId="{FF725EB1-9A71-407B-B7D1-31C6BB2BC129}" type="parTrans" cxnId="{D08FC2A2-AF83-40BC-B569-6F37D59DBC28}">
      <dgm:prSet/>
      <dgm:spPr/>
      <dgm:t>
        <a:bodyPr/>
        <a:lstStyle/>
        <a:p>
          <a:endParaRPr lang="tr-TR" sz="2000"/>
        </a:p>
      </dgm:t>
    </dgm:pt>
    <dgm:pt modelId="{47FF3825-77FD-45E5-A62F-D58F1679E365}" type="sibTrans" cxnId="{D08FC2A2-AF83-40BC-B569-6F37D59DBC28}">
      <dgm:prSet/>
      <dgm:spPr/>
      <dgm:t>
        <a:bodyPr/>
        <a:lstStyle/>
        <a:p>
          <a:endParaRPr lang="tr-TR" sz="2000"/>
        </a:p>
      </dgm:t>
    </dgm:pt>
    <dgm:pt modelId="{F1C92C24-F2E5-4B7F-BEB5-BD2DB780E72D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2000" dirty="0" smtClean="0"/>
            <a:t>Parçalar, bütünü oluşturan </a:t>
          </a:r>
          <a:r>
            <a:rPr lang="tr-TR" sz="2000" b="1" i="1" dirty="0" smtClean="0"/>
            <a:t>süreçten</a:t>
          </a:r>
          <a:r>
            <a:rPr lang="tr-TR" sz="2000" dirty="0" smtClean="0"/>
            <a:t> bağımsız olarak var olamazlar </a:t>
          </a:r>
          <a:endParaRPr lang="tr-TR" sz="2000" dirty="0"/>
        </a:p>
      </dgm:t>
    </dgm:pt>
    <dgm:pt modelId="{22383534-F3D9-495D-BC9D-D5FF7FF15E25}" type="parTrans" cxnId="{4D44A7B2-088A-45A9-8592-04FA7C31FBC1}">
      <dgm:prSet/>
      <dgm:spPr/>
    </dgm:pt>
    <dgm:pt modelId="{26838D14-15DA-4F2D-BB2D-F6E1180DA219}" type="sibTrans" cxnId="{4D44A7B2-088A-45A9-8592-04FA7C31FBC1}">
      <dgm:prSet/>
      <dgm:spPr/>
    </dgm:pt>
    <dgm:pt modelId="{66703E68-D292-494C-9209-8AA9E72894C8}" type="pres">
      <dgm:prSet presAssocID="{92168AEB-501D-4C8C-9CE4-66A009DEAA5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B1F1F42-AB65-493A-8395-0775F7B05760}" type="pres">
      <dgm:prSet presAssocID="{E3C077FC-C02F-43BF-AC21-9FA9C1B1B343}" presName="parentLin" presStyleCnt="0"/>
      <dgm:spPr/>
    </dgm:pt>
    <dgm:pt modelId="{0FA72002-AC27-49CE-BCF5-979A3288ED75}" type="pres">
      <dgm:prSet presAssocID="{E3C077FC-C02F-43BF-AC21-9FA9C1B1B343}" presName="parentLeftMargin" presStyleLbl="node1" presStyleIdx="0" presStyleCnt="2"/>
      <dgm:spPr/>
      <dgm:t>
        <a:bodyPr/>
        <a:lstStyle/>
        <a:p>
          <a:endParaRPr lang="tr-TR"/>
        </a:p>
      </dgm:t>
    </dgm:pt>
    <dgm:pt modelId="{AB1FBDC5-3963-4AE2-AA6F-B006E522594A}" type="pres">
      <dgm:prSet presAssocID="{E3C077FC-C02F-43BF-AC21-9FA9C1B1B343}" presName="parentText" presStyleLbl="node1" presStyleIdx="0" presStyleCnt="2" custScaleX="137699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63DEBAA-D925-42A3-853A-96EE09A5E849}" type="pres">
      <dgm:prSet presAssocID="{E3C077FC-C02F-43BF-AC21-9FA9C1B1B343}" presName="negativeSpace" presStyleCnt="0"/>
      <dgm:spPr/>
    </dgm:pt>
    <dgm:pt modelId="{14A7D907-0913-4B1E-A102-2C7BF2C021C1}" type="pres">
      <dgm:prSet presAssocID="{E3C077FC-C02F-43BF-AC21-9FA9C1B1B343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CA0CB92-E61E-45F2-86AC-BBD479DE74F0}" type="pres">
      <dgm:prSet presAssocID="{7C5BE91B-1830-4C22-B319-4969B1BBBDED}" presName="spaceBetweenRectangles" presStyleCnt="0"/>
      <dgm:spPr/>
    </dgm:pt>
    <dgm:pt modelId="{600D50C8-854E-407E-886A-0875235FF931}" type="pres">
      <dgm:prSet presAssocID="{DBAA0128-6A7A-4928-BCEE-A04868482CA6}" presName="parentLin" presStyleCnt="0"/>
      <dgm:spPr/>
    </dgm:pt>
    <dgm:pt modelId="{213D74F9-2DC1-4EC1-84F6-08392C7AF750}" type="pres">
      <dgm:prSet presAssocID="{DBAA0128-6A7A-4928-BCEE-A04868482CA6}" presName="parentLeftMargin" presStyleLbl="node1" presStyleIdx="0" presStyleCnt="2"/>
      <dgm:spPr/>
      <dgm:t>
        <a:bodyPr/>
        <a:lstStyle/>
        <a:p>
          <a:endParaRPr lang="tr-TR"/>
        </a:p>
      </dgm:t>
    </dgm:pt>
    <dgm:pt modelId="{6D543E7B-CD60-4A29-A474-A1CA28A7EE46}" type="pres">
      <dgm:prSet presAssocID="{DBAA0128-6A7A-4928-BCEE-A04868482CA6}" presName="parentText" presStyleLbl="node1" presStyleIdx="1" presStyleCnt="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1649D9C-ABBE-48F0-88DB-B72774E486C9}" type="pres">
      <dgm:prSet presAssocID="{DBAA0128-6A7A-4928-BCEE-A04868482CA6}" presName="negativeSpace" presStyleCnt="0"/>
      <dgm:spPr/>
    </dgm:pt>
    <dgm:pt modelId="{65E33739-B4D4-400C-8019-B9372FF8E087}" type="pres">
      <dgm:prSet presAssocID="{DBAA0128-6A7A-4928-BCEE-A04868482CA6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B09D7585-6A39-431F-B2EA-5056226FF725}" type="presOf" srcId="{E3C077FC-C02F-43BF-AC21-9FA9C1B1B343}" destId="{AB1FBDC5-3963-4AE2-AA6F-B006E522594A}" srcOrd="1" destOrd="0" presId="urn:microsoft.com/office/officeart/2005/8/layout/list1"/>
    <dgm:cxn modelId="{19E22626-61D7-4283-B0CE-BD872B2AE71E}" type="presOf" srcId="{92168AEB-501D-4C8C-9CE4-66A009DEAA5E}" destId="{66703E68-D292-494C-9209-8AA9E72894C8}" srcOrd="0" destOrd="0" presId="urn:microsoft.com/office/officeart/2005/8/layout/list1"/>
    <dgm:cxn modelId="{65B9A2AA-8256-45EE-B62A-A5F262174BC1}" type="presOf" srcId="{6F56ABC9-C9B7-4C26-9D02-B1A896DFEECC}" destId="{14A7D907-0913-4B1E-A102-2C7BF2C021C1}" srcOrd="0" destOrd="0" presId="urn:microsoft.com/office/officeart/2005/8/layout/list1"/>
    <dgm:cxn modelId="{D08FC2A2-AF83-40BC-B569-6F37D59DBC28}" srcId="{DBAA0128-6A7A-4928-BCEE-A04868482CA6}" destId="{0F21A909-3C0A-47B1-8348-762C472F5B66}" srcOrd="0" destOrd="0" parTransId="{FF725EB1-9A71-407B-B7D1-31C6BB2BC129}" sibTransId="{47FF3825-77FD-45E5-A62F-D58F1679E365}"/>
    <dgm:cxn modelId="{F7023683-8328-479A-AF3A-B6140F1A4138}" srcId="{92168AEB-501D-4C8C-9CE4-66A009DEAA5E}" destId="{DBAA0128-6A7A-4928-BCEE-A04868482CA6}" srcOrd="1" destOrd="0" parTransId="{9A25A353-A6BE-47BF-967D-BF6EA400517B}" sibTransId="{DD1D2FDC-B8C2-41E8-9705-9226880A222A}"/>
    <dgm:cxn modelId="{4D44A7B2-088A-45A9-8592-04FA7C31FBC1}" srcId="{E3C077FC-C02F-43BF-AC21-9FA9C1B1B343}" destId="{F1C92C24-F2E5-4B7F-BEB5-BD2DB780E72D}" srcOrd="1" destOrd="0" parTransId="{22383534-F3D9-495D-BC9D-D5FF7FF15E25}" sibTransId="{26838D14-15DA-4F2D-BB2D-F6E1180DA219}"/>
    <dgm:cxn modelId="{CD295DE0-4DE2-408D-9241-9469E5C5DA66}" type="presOf" srcId="{F1C92C24-F2E5-4B7F-BEB5-BD2DB780E72D}" destId="{14A7D907-0913-4B1E-A102-2C7BF2C021C1}" srcOrd="0" destOrd="1" presId="urn:microsoft.com/office/officeart/2005/8/layout/list1"/>
    <dgm:cxn modelId="{5331A100-CC97-4F63-ADB0-C926046FAEC4}" type="presOf" srcId="{0F21A909-3C0A-47B1-8348-762C472F5B66}" destId="{65E33739-B4D4-400C-8019-B9372FF8E087}" srcOrd="0" destOrd="0" presId="urn:microsoft.com/office/officeart/2005/8/layout/list1"/>
    <dgm:cxn modelId="{AFC7A137-7D19-472B-A0F2-2DB8B8F72101}" srcId="{E3C077FC-C02F-43BF-AC21-9FA9C1B1B343}" destId="{6F56ABC9-C9B7-4C26-9D02-B1A896DFEECC}" srcOrd="0" destOrd="0" parTransId="{D5A4CF7C-5C3B-4A6C-A40F-6CDB98B2E7C5}" sibTransId="{A3C8E439-1718-405E-B49A-93E324189707}"/>
    <dgm:cxn modelId="{0EEC5AED-E6AB-4717-B721-422CE2B36161}" type="presOf" srcId="{DBAA0128-6A7A-4928-BCEE-A04868482CA6}" destId="{6D543E7B-CD60-4A29-A474-A1CA28A7EE46}" srcOrd="1" destOrd="0" presId="urn:microsoft.com/office/officeart/2005/8/layout/list1"/>
    <dgm:cxn modelId="{458B25DE-7E45-4D19-9954-21FCFC94E023}" type="presOf" srcId="{E3C077FC-C02F-43BF-AC21-9FA9C1B1B343}" destId="{0FA72002-AC27-49CE-BCF5-979A3288ED75}" srcOrd="0" destOrd="0" presId="urn:microsoft.com/office/officeart/2005/8/layout/list1"/>
    <dgm:cxn modelId="{3ADA04FC-F217-4669-BC67-C022D7844698}" type="presOf" srcId="{DBAA0128-6A7A-4928-BCEE-A04868482CA6}" destId="{213D74F9-2DC1-4EC1-84F6-08392C7AF750}" srcOrd="0" destOrd="0" presId="urn:microsoft.com/office/officeart/2005/8/layout/list1"/>
    <dgm:cxn modelId="{A6FBA57B-CB7D-428D-B204-126805F8261F}" srcId="{92168AEB-501D-4C8C-9CE4-66A009DEAA5E}" destId="{E3C077FC-C02F-43BF-AC21-9FA9C1B1B343}" srcOrd="0" destOrd="0" parTransId="{8837FCC5-AAFE-498F-B90E-9F8055D0174B}" sibTransId="{7C5BE91B-1830-4C22-B319-4969B1BBBDED}"/>
    <dgm:cxn modelId="{7073D329-606A-4F43-96CF-D2379BA363D9}" type="presParOf" srcId="{66703E68-D292-494C-9209-8AA9E72894C8}" destId="{DB1F1F42-AB65-493A-8395-0775F7B05760}" srcOrd="0" destOrd="0" presId="urn:microsoft.com/office/officeart/2005/8/layout/list1"/>
    <dgm:cxn modelId="{F3C5F4B6-4582-4B08-A9FA-8818DF8F04FD}" type="presParOf" srcId="{DB1F1F42-AB65-493A-8395-0775F7B05760}" destId="{0FA72002-AC27-49CE-BCF5-979A3288ED75}" srcOrd="0" destOrd="0" presId="urn:microsoft.com/office/officeart/2005/8/layout/list1"/>
    <dgm:cxn modelId="{976732C8-0BBF-40E9-AB6D-0EF118709741}" type="presParOf" srcId="{DB1F1F42-AB65-493A-8395-0775F7B05760}" destId="{AB1FBDC5-3963-4AE2-AA6F-B006E522594A}" srcOrd="1" destOrd="0" presId="urn:microsoft.com/office/officeart/2005/8/layout/list1"/>
    <dgm:cxn modelId="{F8E1138A-9B98-403F-A533-C39F0E2CFE0C}" type="presParOf" srcId="{66703E68-D292-494C-9209-8AA9E72894C8}" destId="{563DEBAA-D925-42A3-853A-96EE09A5E849}" srcOrd="1" destOrd="0" presId="urn:microsoft.com/office/officeart/2005/8/layout/list1"/>
    <dgm:cxn modelId="{C8CBF445-38E9-4C3B-918D-3AB8881CAA61}" type="presParOf" srcId="{66703E68-D292-494C-9209-8AA9E72894C8}" destId="{14A7D907-0913-4B1E-A102-2C7BF2C021C1}" srcOrd="2" destOrd="0" presId="urn:microsoft.com/office/officeart/2005/8/layout/list1"/>
    <dgm:cxn modelId="{DA4ED195-3CB4-4D7B-ADCC-039FC4DC1BCE}" type="presParOf" srcId="{66703E68-D292-494C-9209-8AA9E72894C8}" destId="{0CA0CB92-E61E-45F2-86AC-BBD479DE74F0}" srcOrd="3" destOrd="0" presId="urn:microsoft.com/office/officeart/2005/8/layout/list1"/>
    <dgm:cxn modelId="{6D28DE4A-8E95-4373-B6DD-A840C10E25E8}" type="presParOf" srcId="{66703E68-D292-494C-9209-8AA9E72894C8}" destId="{600D50C8-854E-407E-886A-0875235FF931}" srcOrd="4" destOrd="0" presId="urn:microsoft.com/office/officeart/2005/8/layout/list1"/>
    <dgm:cxn modelId="{8DA07F05-D94A-4B2B-B05C-71895B23358F}" type="presParOf" srcId="{600D50C8-854E-407E-886A-0875235FF931}" destId="{213D74F9-2DC1-4EC1-84F6-08392C7AF750}" srcOrd="0" destOrd="0" presId="urn:microsoft.com/office/officeart/2005/8/layout/list1"/>
    <dgm:cxn modelId="{C7A45FA8-4208-4135-A326-E9B32A7FD327}" type="presParOf" srcId="{600D50C8-854E-407E-886A-0875235FF931}" destId="{6D543E7B-CD60-4A29-A474-A1CA28A7EE46}" srcOrd="1" destOrd="0" presId="urn:microsoft.com/office/officeart/2005/8/layout/list1"/>
    <dgm:cxn modelId="{2DA8FF6F-59C3-4B10-8AA1-6FF92F3B6CC6}" type="presParOf" srcId="{66703E68-D292-494C-9209-8AA9E72894C8}" destId="{21649D9C-ABBE-48F0-88DB-B72774E486C9}" srcOrd="5" destOrd="0" presId="urn:microsoft.com/office/officeart/2005/8/layout/list1"/>
    <dgm:cxn modelId="{D1E4FC42-1661-4E74-ACFD-49B5F7F870F2}" type="presParOf" srcId="{66703E68-D292-494C-9209-8AA9E72894C8}" destId="{65E33739-B4D4-400C-8019-B9372FF8E087}" srcOrd="6" destOrd="0" presId="urn:microsoft.com/office/officeart/2005/8/layout/list1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6143F44-FAC1-49CD-A9A9-24150657D8C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3A42828D-7039-44A6-8763-20F2657F185F}">
      <dgm:prSet phldrT="[Metin]"/>
      <dgm:spPr>
        <a:solidFill>
          <a:schemeClr val="tx1"/>
        </a:solidFill>
      </dgm:spPr>
      <dgm:t>
        <a:bodyPr/>
        <a:lstStyle/>
        <a:p>
          <a:r>
            <a:rPr lang="tr-TR" dirty="0" smtClean="0"/>
            <a:t>Biyolojik olgulardan </a:t>
          </a:r>
          <a:r>
            <a:rPr lang="tr-TR" dirty="0" smtClean="0"/>
            <a:t>evrimsel </a:t>
          </a:r>
          <a:r>
            <a:rPr lang="tr-TR" dirty="0" smtClean="0"/>
            <a:t>süreci dışladığınızda</a:t>
          </a:r>
          <a:endParaRPr lang="tr-TR" dirty="0"/>
        </a:p>
      </dgm:t>
    </dgm:pt>
    <dgm:pt modelId="{0BE24E55-5CB9-4731-A5C3-B85A2A35FA83}" type="parTrans" cxnId="{7573F94D-8750-43A7-81EF-B208D36847D7}">
      <dgm:prSet/>
      <dgm:spPr/>
      <dgm:t>
        <a:bodyPr/>
        <a:lstStyle/>
        <a:p>
          <a:endParaRPr lang="tr-TR"/>
        </a:p>
      </dgm:t>
    </dgm:pt>
    <dgm:pt modelId="{39FB5513-E028-42D8-9C13-AB73D422E168}" type="sibTrans" cxnId="{7573F94D-8750-43A7-81EF-B208D36847D7}">
      <dgm:prSet/>
      <dgm:spPr/>
      <dgm:t>
        <a:bodyPr/>
        <a:lstStyle/>
        <a:p>
          <a:endParaRPr lang="tr-TR"/>
        </a:p>
      </dgm:t>
    </dgm:pt>
    <dgm:pt modelId="{29EF79FE-1C13-49BC-A8E4-E3BFB18E7C9C}">
      <dgm:prSet phldrT="[Metin]"/>
      <dgm:spPr>
        <a:solidFill>
          <a:schemeClr val="tx1"/>
        </a:solidFill>
      </dgm:spPr>
      <dgm:t>
        <a:bodyPr/>
        <a:lstStyle/>
        <a:p>
          <a:r>
            <a:rPr lang="tr-TR" dirty="0" smtClean="0"/>
            <a:t>Doğadaki  her olgunun doğrudan yaşam için ‘’ince ayarlanmış’’  </a:t>
          </a:r>
          <a:endParaRPr lang="tr-TR" dirty="0"/>
        </a:p>
      </dgm:t>
    </dgm:pt>
    <dgm:pt modelId="{2C564CDE-5664-41BE-A730-64C4425CC98F}" type="parTrans" cxnId="{A17F1B76-81BC-4E7F-BF20-74A0A5D7D0D2}">
      <dgm:prSet/>
      <dgm:spPr/>
      <dgm:t>
        <a:bodyPr/>
        <a:lstStyle/>
        <a:p>
          <a:endParaRPr lang="tr-TR"/>
        </a:p>
      </dgm:t>
    </dgm:pt>
    <dgm:pt modelId="{DF10BF71-3D7D-4ADB-8A2A-BA8DEB5A49F6}" type="sibTrans" cxnId="{A17F1B76-81BC-4E7F-BF20-74A0A5D7D0D2}">
      <dgm:prSet/>
      <dgm:spPr/>
      <dgm:t>
        <a:bodyPr/>
        <a:lstStyle/>
        <a:p>
          <a:endParaRPr lang="tr-TR"/>
        </a:p>
      </dgm:t>
    </dgm:pt>
    <dgm:pt modelId="{CAD22F16-3D9C-45BD-9FFD-13C1B065C3A7}">
      <dgm:prSet phldrT="[Metin]"/>
      <dgm:spPr>
        <a:solidFill>
          <a:schemeClr val="tx1"/>
        </a:solidFill>
      </dgm:spPr>
      <dgm:t>
        <a:bodyPr/>
        <a:lstStyle/>
        <a:p>
          <a:r>
            <a:rPr lang="tr-TR" dirty="0" smtClean="0"/>
            <a:t>Oysa;</a:t>
          </a:r>
          <a:endParaRPr lang="tr-TR" dirty="0"/>
        </a:p>
      </dgm:t>
    </dgm:pt>
    <dgm:pt modelId="{4B086BAB-2947-4189-9BF7-8191D46C9960}" type="parTrans" cxnId="{507CE05C-7426-4975-870C-5E2F54C2CBAD}">
      <dgm:prSet/>
      <dgm:spPr/>
      <dgm:t>
        <a:bodyPr/>
        <a:lstStyle/>
        <a:p>
          <a:endParaRPr lang="tr-TR"/>
        </a:p>
      </dgm:t>
    </dgm:pt>
    <dgm:pt modelId="{EFC8BA73-3481-43DF-8701-167C041DEFC7}" type="sibTrans" cxnId="{507CE05C-7426-4975-870C-5E2F54C2CBAD}">
      <dgm:prSet/>
      <dgm:spPr/>
      <dgm:t>
        <a:bodyPr/>
        <a:lstStyle/>
        <a:p>
          <a:endParaRPr lang="tr-TR"/>
        </a:p>
      </dgm:t>
    </dgm:pt>
    <dgm:pt modelId="{83A8BCB1-6854-4154-8461-B8925CAA73DF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Her hücre, doku, organ, sistem ve organizma</a:t>
          </a:r>
          <a:endParaRPr lang="tr-TR" dirty="0"/>
        </a:p>
      </dgm:t>
    </dgm:pt>
    <dgm:pt modelId="{C4AA538E-D1E5-4BE2-9B85-DFD8F67E84ED}" type="parTrans" cxnId="{A1CACA93-653A-4741-AB04-3262603555AE}">
      <dgm:prSet/>
      <dgm:spPr/>
      <dgm:t>
        <a:bodyPr/>
        <a:lstStyle/>
        <a:p>
          <a:endParaRPr lang="tr-TR"/>
        </a:p>
      </dgm:t>
    </dgm:pt>
    <dgm:pt modelId="{A98C201F-DDAE-4EE8-89B4-26A02D3419E1}" type="sibTrans" cxnId="{A1CACA93-653A-4741-AB04-3262603555AE}">
      <dgm:prSet/>
      <dgm:spPr/>
      <dgm:t>
        <a:bodyPr/>
        <a:lstStyle/>
        <a:p>
          <a:endParaRPr lang="tr-TR"/>
        </a:p>
      </dgm:t>
    </dgm:pt>
    <dgm:pt modelId="{9E327F57-85B2-4AA0-8432-AEB9890C97BD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Mükemmel bir uyumun ürünü olduğu yanılgısı yaratır   </a:t>
          </a:r>
          <a:endParaRPr lang="tr-TR" dirty="0"/>
        </a:p>
      </dgm:t>
    </dgm:pt>
    <dgm:pt modelId="{029E2504-A8E0-402B-BA90-6892079C0ABC}" type="parTrans" cxnId="{8A082FCB-4812-4774-B77C-8D3F36E48929}">
      <dgm:prSet/>
      <dgm:spPr/>
      <dgm:t>
        <a:bodyPr/>
        <a:lstStyle/>
        <a:p>
          <a:endParaRPr lang="tr-TR"/>
        </a:p>
      </dgm:t>
    </dgm:pt>
    <dgm:pt modelId="{28DB855B-5A38-44AC-81A8-6A1AFE599AE2}" type="sibTrans" cxnId="{8A082FCB-4812-4774-B77C-8D3F36E48929}">
      <dgm:prSet/>
      <dgm:spPr/>
      <dgm:t>
        <a:bodyPr/>
        <a:lstStyle/>
        <a:p>
          <a:endParaRPr lang="tr-TR"/>
        </a:p>
      </dgm:t>
    </dgm:pt>
    <dgm:pt modelId="{69994863-B7A7-4514-B730-CA9E67BA698B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dirty="0" smtClean="0"/>
            <a:t>Mükemmellik biyolojinin kavramı değildir</a:t>
          </a:r>
          <a:endParaRPr lang="tr-TR" dirty="0"/>
        </a:p>
      </dgm:t>
    </dgm:pt>
    <dgm:pt modelId="{7FC1039C-7215-4D60-8A3B-0A45F975B1C9}" type="parTrans" cxnId="{7D77A8FA-FF79-4822-B69D-EA2E5C3519B2}">
      <dgm:prSet/>
      <dgm:spPr/>
      <dgm:t>
        <a:bodyPr/>
        <a:lstStyle/>
        <a:p>
          <a:endParaRPr lang="tr-TR"/>
        </a:p>
      </dgm:t>
    </dgm:pt>
    <dgm:pt modelId="{679F89DC-9630-461E-AB33-A95351156F3F}" type="sibTrans" cxnId="{7D77A8FA-FF79-4822-B69D-EA2E5C3519B2}">
      <dgm:prSet/>
      <dgm:spPr/>
      <dgm:t>
        <a:bodyPr/>
        <a:lstStyle/>
        <a:p>
          <a:endParaRPr lang="tr-TR"/>
        </a:p>
      </dgm:t>
    </dgm:pt>
    <dgm:pt modelId="{1AE2F74B-D7A8-491B-BADE-FEDF58C15628}" type="pres">
      <dgm:prSet presAssocID="{F6143F44-FAC1-49CD-A9A9-24150657D8C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AA24AA5-1EC8-48F2-B0CF-5F0DC08DFE53}" type="pres">
      <dgm:prSet presAssocID="{3A42828D-7039-44A6-8763-20F2657F185F}" presName="parentLin" presStyleCnt="0"/>
      <dgm:spPr/>
    </dgm:pt>
    <dgm:pt modelId="{E96F7AE5-E2F2-4885-948C-89872195ECD6}" type="pres">
      <dgm:prSet presAssocID="{3A42828D-7039-44A6-8763-20F2657F185F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12A2645F-23A0-42D6-A9EC-F61DBF375685}" type="pres">
      <dgm:prSet presAssocID="{3A42828D-7039-44A6-8763-20F2657F185F}" presName="parentText" presStyleLbl="node1" presStyleIdx="0" presStyleCnt="3" custScaleX="14266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D86D880-5559-4F16-8552-E08E0FBB2FAC}" type="pres">
      <dgm:prSet presAssocID="{3A42828D-7039-44A6-8763-20F2657F185F}" presName="negativeSpace" presStyleCnt="0"/>
      <dgm:spPr/>
    </dgm:pt>
    <dgm:pt modelId="{F21C9759-6DE3-4907-ACC7-5B8CB0F37FE8}" type="pres">
      <dgm:prSet presAssocID="{3A42828D-7039-44A6-8763-20F2657F185F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20C709E-130F-48FE-B80F-DB30EC326F96}" type="pres">
      <dgm:prSet presAssocID="{39FB5513-E028-42D8-9C13-AB73D422E168}" presName="spaceBetweenRectangles" presStyleCnt="0"/>
      <dgm:spPr/>
    </dgm:pt>
    <dgm:pt modelId="{2BD3816E-3695-4C1F-8A10-B11B23F74EA1}" type="pres">
      <dgm:prSet presAssocID="{29EF79FE-1C13-49BC-A8E4-E3BFB18E7C9C}" presName="parentLin" presStyleCnt="0"/>
      <dgm:spPr/>
    </dgm:pt>
    <dgm:pt modelId="{0913577A-1C58-4DA0-BFA3-B923AECB9AFE}" type="pres">
      <dgm:prSet presAssocID="{29EF79FE-1C13-49BC-A8E4-E3BFB18E7C9C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716D4069-C708-4A79-B4E3-2D283B43D394}" type="pres">
      <dgm:prSet presAssocID="{29EF79FE-1C13-49BC-A8E4-E3BFB18E7C9C}" presName="parentText" presStyleLbl="node1" presStyleIdx="1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21805DF-7182-4695-BE93-B4B847EE1A52}" type="pres">
      <dgm:prSet presAssocID="{29EF79FE-1C13-49BC-A8E4-E3BFB18E7C9C}" presName="negativeSpace" presStyleCnt="0"/>
      <dgm:spPr/>
    </dgm:pt>
    <dgm:pt modelId="{292AD696-E114-4CE7-BB46-9C080A28F362}" type="pres">
      <dgm:prSet presAssocID="{29EF79FE-1C13-49BC-A8E4-E3BFB18E7C9C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AF429E5-2090-480E-A46E-0186B4811C23}" type="pres">
      <dgm:prSet presAssocID="{DF10BF71-3D7D-4ADB-8A2A-BA8DEB5A49F6}" presName="spaceBetweenRectangles" presStyleCnt="0"/>
      <dgm:spPr/>
    </dgm:pt>
    <dgm:pt modelId="{759DAABE-2BB1-4064-AB4E-9505CDD0C1CA}" type="pres">
      <dgm:prSet presAssocID="{CAD22F16-3D9C-45BD-9FFD-13C1B065C3A7}" presName="parentLin" presStyleCnt="0"/>
      <dgm:spPr/>
    </dgm:pt>
    <dgm:pt modelId="{0914F499-B43C-4DDB-A8A6-83FCEF917C7D}" type="pres">
      <dgm:prSet presAssocID="{CAD22F16-3D9C-45BD-9FFD-13C1B065C3A7}" presName="parentLeftMargin" presStyleLbl="node1" presStyleIdx="1" presStyleCnt="3"/>
      <dgm:spPr/>
      <dgm:t>
        <a:bodyPr/>
        <a:lstStyle/>
        <a:p>
          <a:endParaRPr lang="tr-TR"/>
        </a:p>
      </dgm:t>
    </dgm:pt>
    <dgm:pt modelId="{14723C18-D0F5-4A80-A896-9CA459E46299}" type="pres">
      <dgm:prSet presAssocID="{CAD22F16-3D9C-45BD-9FFD-13C1B065C3A7}" presName="parentText" presStyleLbl="node1" presStyleIdx="2" presStyleCnt="3" custScaleX="5783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A83B764-011B-466B-B1CE-DEA0E47515D2}" type="pres">
      <dgm:prSet presAssocID="{CAD22F16-3D9C-45BD-9FFD-13C1B065C3A7}" presName="negativeSpace" presStyleCnt="0"/>
      <dgm:spPr/>
    </dgm:pt>
    <dgm:pt modelId="{2F75C0EA-485A-4F2E-8FA9-D6AE889B1769}" type="pres">
      <dgm:prSet presAssocID="{CAD22F16-3D9C-45BD-9FFD-13C1B065C3A7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B220CF7B-2A37-4361-9A77-0155CE3D8FE2}" type="presOf" srcId="{CAD22F16-3D9C-45BD-9FFD-13C1B065C3A7}" destId="{14723C18-D0F5-4A80-A896-9CA459E46299}" srcOrd="1" destOrd="0" presId="urn:microsoft.com/office/officeart/2005/8/layout/list1"/>
    <dgm:cxn modelId="{52952875-B06C-4B1F-99ED-A10B42FA835B}" type="presOf" srcId="{29EF79FE-1C13-49BC-A8E4-E3BFB18E7C9C}" destId="{0913577A-1C58-4DA0-BFA3-B923AECB9AFE}" srcOrd="0" destOrd="0" presId="urn:microsoft.com/office/officeart/2005/8/layout/list1"/>
    <dgm:cxn modelId="{A17F1B76-81BC-4E7F-BF20-74A0A5D7D0D2}" srcId="{F6143F44-FAC1-49CD-A9A9-24150657D8CC}" destId="{29EF79FE-1C13-49BC-A8E4-E3BFB18E7C9C}" srcOrd="1" destOrd="0" parTransId="{2C564CDE-5664-41BE-A730-64C4425CC98F}" sibTransId="{DF10BF71-3D7D-4ADB-8A2A-BA8DEB5A49F6}"/>
    <dgm:cxn modelId="{7D77A8FA-FF79-4822-B69D-EA2E5C3519B2}" srcId="{CAD22F16-3D9C-45BD-9FFD-13C1B065C3A7}" destId="{69994863-B7A7-4514-B730-CA9E67BA698B}" srcOrd="0" destOrd="0" parTransId="{7FC1039C-7215-4D60-8A3B-0A45F975B1C9}" sibTransId="{679F89DC-9630-461E-AB33-A95351156F3F}"/>
    <dgm:cxn modelId="{2B85E9D3-972D-460B-B33C-3CEC66511842}" type="presOf" srcId="{CAD22F16-3D9C-45BD-9FFD-13C1B065C3A7}" destId="{0914F499-B43C-4DDB-A8A6-83FCEF917C7D}" srcOrd="0" destOrd="0" presId="urn:microsoft.com/office/officeart/2005/8/layout/list1"/>
    <dgm:cxn modelId="{E745E0D2-8B60-4290-ACC7-7ACBC79E9431}" type="presOf" srcId="{3A42828D-7039-44A6-8763-20F2657F185F}" destId="{E96F7AE5-E2F2-4885-948C-89872195ECD6}" srcOrd="0" destOrd="0" presId="urn:microsoft.com/office/officeart/2005/8/layout/list1"/>
    <dgm:cxn modelId="{EF2878FA-CFF4-4486-BF34-4639736BDFEB}" type="presOf" srcId="{9E327F57-85B2-4AA0-8432-AEB9890C97BD}" destId="{292AD696-E114-4CE7-BB46-9C080A28F362}" srcOrd="0" destOrd="0" presId="urn:microsoft.com/office/officeart/2005/8/layout/list1"/>
    <dgm:cxn modelId="{706FF582-3278-4B17-A129-7D66FC9580E3}" type="presOf" srcId="{3A42828D-7039-44A6-8763-20F2657F185F}" destId="{12A2645F-23A0-42D6-A9EC-F61DBF375685}" srcOrd="1" destOrd="0" presId="urn:microsoft.com/office/officeart/2005/8/layout/list1"/>
    <dgm:cxn modelId="{A1CACA93-653A-4741-AB04-3262603555AE}" srcId="{3A42828D-7039-44A6-8763-20F2657F185F}" destId="{83A8BCB1-6854-4154-8461-B8925CAA73DF}" srcOrd="0" destOrd="0" parTransId="{C4AA538E-D1E5-4BE2-9B85-DFD8F67E84ED}" sibTransId="{A98C201F-DDAE-4EE8-89B4-26A02D3419E1}"/>
    <dgm:cxn modelId="{15D0F399-CC3A-4A45-99DD-F142C1A5851E}" type="presOf" srcId="{29EF79FE-1C13-49BC-A8E4-E3BFB18E7C9C}" destId="{716D4069-C708-4A79-B4E3-2D283B43D394}" srcOrd="1" destOrd="0" presId="urn:microsoft.com/office/officeart/2005/8/layout/list1"/>
    <dgm:cxn modelId="{7498D517-640D-42AA-BB43-A4496496C051}" type="presOf" srcId="{83A8BCB1-6854-4154-8461-B8925CAA73DF}" destId="{F21C9759-6DE3-4907-ACC7-5B8CB0F37FE8}" srcOrd="0" destOrd="0" presId="urn:microsoft.com/office/officeart/2005/8/layout/list1"/>
    <dgm:cxn modelId="{507CE05C-7426-4975-870C-5E2F54C2CBAD}" srcId="{F6143F44-FAC1-49CD-A9A9-24150657D8CC}" destId="{CAD22F16-3D9C-45BD-9FFD-13C1B065C3A7}" srcOrd="2" destOrd="0" parTransId="{4B086BAB-2947-4189-9BF7-8191D46C9960}" sibTransId="{EFC8BA73-3481-43DF-8701-167C041DEFC7}"/>
    <dgm:cxn modelId="{29C08E9C-F5C9-47CF-BA8C-C22523FBF29D}" type="presOf" srcId="{F6143F44-FAC1-49CD-A9A9-24150657D8CC}" destId="{1AE2F74B-D7A8-491B-BADE-FEDF58C15628}" srcOrd="0" destOrd="0" presId="urn:microsoft.com/office/officeart/2005/8/layout/list1"/>
    <dgm:cxn modelId="{7573F94D-8750-43A7-81EF-B208D36847D7}" srcId="{F6143F44-FAC1-49CD-A9A9-24150657D8CC}" destId="{3A42828D-7039-44A6-8763-20F2657F185F}" srcOrd="0" destOrd="0" parTransId="{0BE24E55-5CB9-4731-A5C3-B85A2A35FA83}" sibTransId="{39FB5513-E028-42D8-9C13-AB73D422E168}"/>
    <dgm:cxn modelId="{8A082FCB-4812-4774-B77C-8D3F36E48929}" srcId="{29EF79FE-1C13-49BC-A8E4-E3BFB18E7C9C}" destId="{9E327F57-85B2-4AA0-8432-AEB9890C97BD}" srcOrd="0" destOrd="0" parTransId="{029E2504-A8E0-402B-BA90-6892079C0ABC}" sibTransId="{28DB855B-5A38-44AC-81A8-6A1AFE599AE2}"/>
    <dgm:cxn modelId="{F31639B7-F003-4671-AA1B-F618E38D8544}" type="presOf" srcId="{69994863-B7A7-4514-B730-CA9E67BA698B}" destId="{2F75C0EA-485A-4F2E-8FA9-D6AE889B1769}" srcOrd="0" destOrd="0" presId="urn:microsoft.com/office/officeart/2005/8/layout/list1"/>
    <dgm:cxn modelId="{F337B5F4-3829-40E3-97E6-638046A22278}" type="presParOf" srcId="{1AE2F74B-D7A8-491B-BADE-FEDF58C15628}" destId="{DAA24AA5-1EC8-48F2-B0CF-5F0DC08DFE53}" srcOrd="0" destOrd="0" presId="urn:microsoft.com/office/officeart/2005/8/layout/list1"/>
    <dgm:cxn modelId="{77D93C1B-95CC-43C6-A206-DD3028408F0A}" type="presParOf" srcId="{DAA24AA5-1EC8-48F2-B0CF-5F0DC08DFE53}" destId="{E96F7AE5-E2F2-4885-948C-89872195ECD6}" srcOrd="0" destOrd="0" presId="urn:microsoft.com/office/officeart/2005/8/layout/list1"/>
    <dgm:cxn modelId="{2324C4AD-D7AB-4257-931E-741D9718842E}" type="presParOf" srcId="{DAA24AA5-1EC8-48F2-B0CF-5F0DC08DFE53}" destId="{12A2645F-23A0-42D6-A9EC-F61DBF375685}" srcOrd="1" destOrd="0" presId="urn:microsoft.com/office/officeart/2005/8/layout/list1"/>
    <dgm:cxn modelId="{025EBBF6-2AB6-4404-98D7-676E49C5E121}" type="presParOf" srcId="{1AE2F74B-D7A8-491B-BADE-FEDF58C15628}" destId="{4D86D880-5559-4F16-8552-E08E0FBB2FAC}" srcOrd="1" destOrd="0" presId="urn:microsoft.com/office/officeart/2005/8/layout/list1"/>
    <dgm:cxn modelId="{16206D8B-7BA0-4098-8D99-D7E72DA2B754}" type="presParOf" srcId="{1AE2F74B-D7A8-491B-BADE-FEDF58C15628}" destId="{F21C9759-6DE3-4907-ACC7-5B8CB0F37FE8}" srcOrd="2" destOrd="0" presId="urn:microsoft.com/office/officeart/2005/8/layout/list1"/>
    <dgm:cxn modelId="{358DCDDF-A3CA-42D9-82F4-FB0EADC7FAC6}" type="presParOf" srcId="{1AE2F74B-D7A8-491B-BADE-FEDF58C15628}" destId="{F20C709E-130F-48FE-B80F-DB30EC326F96}" srcOrd="3" destOrd="0" presId="urn:microsoft.com/office/officeart/2005/8/layout/list1"/>
    <dgm:cxn modelId="{AEB3945F-7885-4C07-975B-F3BD4F15088A}" type="presParOf" srcId="{1AE2F74B-D7A8-491B-BADE-FEDF58C15628}" destId="{2BD3816E-3695-4C1F-8A10-B11B23F74EA1}" srcOrd="4" destOrd="0" presId="urn:microsoft.com/office/officeart/2005/8/layout/list1"/>
    <dgm:cxn modelId="{BDEE626D-A48F-433F-B26D-37C288F2E212}" type="presParOf" srcId="{2BD3816E-3695-4C1F-8A10-B11B23F74EA1}" destId="{0913577A-1C58-4DA0-BFA3-B923AECB9AFE}" srcOrd="0" destOrd="0" presId="urn:microsoft.com/office/officeart/2005/8/layout/list1"/>
    <dgm:cxn modelId="{4BFF4644-F5C0-471E-9E29-64ABC61D59BB}" type="presParOf" srcId="{2BD3816E-3695-4C1F-8A10-B11B23F74EA1}" destId="{716D4069-C708-4A79-B4E3-2D283B43D394}" srcOrd="1" destOrd="0" presId="urn:microsoft.com/office/officeart/2005/8/layout/list1"/>
    <dgm:cxn modelId="{03F4D37B-533F-472B-AFA2-04F4C7AFB42B}" type="presParOf" srcId="{1AE2F74B-D7A8-491B-BADE-FEDF58C15628}" destId="{421805DF-7182-4695-BE93-B4B847EE1A52}" srcOrd="5" destOrd="0" presId="urn:microsoft.com/office/officeart/2005/8/layout/list1"/>
    <dgm:cxn modelId="{EE5110C2-5D12-468E-ACFC-02D0AAB3F1BD}" type="presParOf" srcId="{1AE2F74B-D7A8-491B-BADE-FEDF58C15628}" destId="{292AD696-E114-4CE7-BB46-9C080A28F362}" srcOrd="6" destOrd="0" presId="urn:microsoft.com/office/officeart/2005/8/layout/list1"/>
    <dgm:cxn modelId="{79A6499A-8518-448A-9C1E-236C990A2851}" type="presParOf" srcId="{1AE2F74B-D7A8-491B-BADE-FEDF58C15628}" destId="{0AF429E5-2090-480E-A46E-0186B4811C23}" srcOrd="7" destOrd="0" presId="urn:microsoft.com/office/officeart/2005/8/layout/list1"/>
    <dgm:cxn modelId="{A6DD1847-641F-4F8B-AD5E-0D45BBBD3CE7}" type="presParOf" srcId="{1AE2F74B-D7A8-491B-BADE-FEDF58C15628}" destId="{759DAABE-2BB1-4064-AB4E-9505CDD0C1CA}" srcOrd="8" destOrd="0" presId="urn:microsoft.com/office/officeart/2005/8/layout/list1"/>
    <dgm:cxn modelId="{FA66435B-8520-428A-8FFB-92ED62751206}" type="presParOf" srcId="{759DAABE-2BB1-4064-AB4E-9505CDD0C1CA}" destId="{0914F499-B43C-4DDB-A8A6-83FCEF917C7D}" srcOrd="0" destOrd="0" presId="urn:microsoft.com/office/officeart/2005/8/layout/list1"/>
    <dgm:cxn modelId="{6C9E7E12-C557-4784-85F2-04C052078A12}" type="presParOf" srcId="{759DAABE-2BB1-4064-AB4E-9505CDD0C1CA}" destId="{14723C18-D0F5-4A80-A896-9CA459E46299}" srcOrd="1" destOrd="0" presId="urn:microsoft.com/office/officeart/2005/8/layout/list1"/>
    <dgm:cxn modelId="{BFF3FDE3-4350-4CB1-8304-F83CFF7B850E}" type="presParOf" srcId="{1AE2F74B-D7A8-491B-BADE-FEDF58C15628}" destId="{BA83B764-011B-466B-B1CE-DEA0E47515D2}" srcOrd="9" destOrd="0" presId="urn:microsoft.com/office/officeart/2005/8/layout/list1"/>
    <dgm:cxn modelId="{F2A3668E-CECF-4817-AEE7-7A4ACB3B765D}" type="presParOf" srcId="{1AE2F74B-D7A8-491B-BADE-FEDF58C15628}" destId="{2F75C0EA-485A-4F2E-8FA9-D6AE889B1769}" srcOrd="10" destOrd="0" presId="urn:microsoft.com/office/officeart/2005/8/layout/list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0.01227</cdr:x>
      <cdr:y>0.01091</cdr:y>
    </cdr:from>
    <cdr:to>
      <cdr:x>0.25644</cdr:x>
      <cdr:y>0.10389</cdr:y>
    </cdr:to>
    <cdr:sp macro="" textlink="">
      <cdr:nvSpPr>
        <cdr:cNvPr id="2" name="1 Metin kutusu"/>
        <cdr:cNvSpPr txBox="1"/>
      </cdr:nvSpPr>
      <cdr:spPr>
        <a:xfrm xmlns:a="http://schemas.openxmlformats.org/drawingml/2006/main">
          <a:off x="70684" y="37313"/>
          <a:ext cx="1406595" cy="3180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tr-TR" sz="1100"/>
            <a:t>Olfactory bulb volume (mm³)</a:t>
          </a:r>
        </a:p>
      </cdr:txBody>
    </cdr:sp>
  </cdr:relSizeAnchor>
  <cdr:relSizeAnchor xmlns:cdr="http://schemas.openxmlformats.org/drawingml/2006/chartDrawing">
    <cdr:from>
      <cdr:x>0.8447</cdr:x>
      <cdr:y>0.58215</cdr:y>
    </cdr:from>
    <cdr:to>
      <cdr:x>0.96321</cdr:x>
      <cdr:y>0.65721</cdr:y>
    </cdr:to>
    <cdr:sp macro="" textlink="">
      <cdr:nvSpPr>
        <cdr:cNvPr id="4" name="3 Metin kutusu"/>
        <cdr:cNvSpPr txBox="1"/>
      </cdr:nvSpPr>
      <cdr:spPr>
        <a:xfrm xmlns:a="http://schemas.openxmlformats.org/drawingml/2006/main">
          <a:off x="4866101" y="1991638"/>
          <a:ext cx="682668" cy="2567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tr-TR" sz="110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FD5-3731-4C16-B4F2-514E9A3B71CD}" type="datetimeFigureOut">
              <a:rPr lang="tr-TR" smtClean="0"/>
              <a:pPr/>
              <a:t>21.11.2019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E0D5-C648-4464-8F23-187D6D1257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FD5-3731-4C16-B4F2-514E9A3B71CD}" type="datetimeFigureOut">
              <a:rPr lang="tr-TR" smtClean="0"/>
              <a:pPr/>
              <a:t>21.11.2019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E0D5-C648-4464-8F23-187D6D1257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FD5-3731-4C16-B4F2-514E9A3B71CD}" type="datetimeFigureOut">
              <a:rPr lang="tr-TR" smtClean="0"/>
              <a:pPr/>
              <a:t>21.11.2019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E0D5-C648-4464-8F23-187D6D1257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FD5-3731-4C16-B4F2-514E9A3B71CD}" type="datetimeFigureOut">
              <a:rPr lang="tr-TR" smtClean="0"/>
              <a:pPr/>
              <a:t>21.11.2019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E0D5-C648-4464-8F23-187D6D1257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FD5-3731-4C16-B4F2-514E9A3B71CD}" type="datetimeFigureOut">
              <a:rPr lang="tr-TR" smtClean="0"/>
              <a:pPr/>
              <a:t>21.11.2019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E0D5-C648-4464-8F23-187D6D1257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FD5-3731-4C16-B4F2-514E9A3B71CD}" type="datetimeFigureOut">
              <a:rPr lang="tr-TR" smtClean="0"/>
              <a:pPr/>
              <a:t>21.11.2019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E0D5-C648-4464-8F23-187D6D1257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FD5-3731-4C16-B4F2-514E9A3B71CD}" type="datetimeFigureOut">
              <a:rPr lang="tr-TR" smtClean="0"/>
              <a:pPr/>
              <a:t>21.11.2019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E0D5-C648-4464-8F23-187D6D1257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FD5-3731-4C16-B4F2-514E9A3B71CD}" type="datetimeFigureOut">
              <a:rPr lang="tr-TR" smtClean="0"/>
              <a:pPr/>
              <a:t>21.11.2019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E0D5-C648-4464-8F23-187D6D1257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FD5-3731-4C16-B4F2-514E9A3B71CD}" type="datetimeFigureOut">
              <a:rPr lang="tr-TR" smtClean="0"/>
              <a:pPr/>
              <a:t>21.11.2019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E0D5-C648-4464-8F23-187D6D1257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FD5-3731-4C16-B4F2-514E9A3B71CD}" type="datetimeFigureOut">
              <a:rPr lang="tr-TR" smtClean="0"/>
              <a:pPr/>
              <a:t>21.11.2019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E0D5-C648-4464-8F23-187D6D1257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FD5-3731-4C16-B4F2-514E9A3B71CD}" type="datetimeFigureOut">
              <a:rPr lang="tr-TR" smtClean="0"/>
              <a:pPr/>
              <a:t>21.11.2019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E0D5-C648-4464-8F23-187D6D1257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66FD5-3731-4C16-B4F2-514E9A3B71CD}" type="datetimeFigureOut">
              <a:rPr lang="tr-TR" smtClean="0"/>
              <a:pPr/>
              <a:t>21.11.2019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EE0D5-C648-4464-8F23-187D6D125757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3" Type="http://schemas.openxmlformats.org/officeDocument/2006/relationships/diagramLayout" Target="../diagrams/layout12.xml"/><Relationship Id="rId7" Type="http://schemas.openxmlformats.org/officeDocument/2006/relationships/diagramLayout" Target="../diagrams/layout13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3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openxmlformats.org/officeDocument/2006/relationships/diagramColors" Target="../diagrams/colors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36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5.xml"/><Relationship Id="rId3" Type="http://schemas.openxmlformats.org/officeDocument/2006/relationships/diagramLayout" Target="../diagrams/layout24.xml"/><Relationship Id="rId7" Type="http://schemas.openxmlformats.org/officeDocument/2006/relationships/diagramLayout" Target="../diagrams/layout25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5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Relationship Id="rId9" Type="http://schemas.openxmlformats.org/officeDocument/2006/relationships/diagramColors" Target="../diagrams/colors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8.xml"/><Relationship Id="rId3" Type="http://schemas.openxmlformats.org/officeDocument/2006/relationships/diagramLayout" Target="../diagrams/layout27.xml"/><Relationship Id="rId7" Type="http://schemas.openxmlformats.org/officeDocument/2006/relationships/diagramLayout" Target="../diagrams/layout28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8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Relationship Id="rId9" Type="http://schemas.openxmlformats.org/officeDocument/2006/relationships/diagramColors" Target="../diagrams/colors2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0.xml"/><Relationship Id="rId3" Type="http://schemas.openxmlformats.org/officeDocument/2006/relationships/diagramLayout" Target="../diagrams/layout29.xml"/><Relationship Id="rId7" Type="http://schemas.openxmlformats.org/officeDocument/2006/relationships/diagramLayout" Target="../diagrams/layout30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0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Relationship Id="rId9" Type="http://schemas.openxmlformats.org/officeDocument/2006/relationships/diagramColors" Target="../diagrams/colors30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2.xml"/><Relationship Id="rId3" Type="http://schemas.openxmlformats.org/officeDocument/2006/relationships/diagramLayout" Target="../diagrams/layout31.xml"/><Relationship Id="rId7" Type="http://schemas.openxmlformats.org/officeDocument/2006/relationships/diagramLayout" Target="../diagrams/layout32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2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Relationship Id="rId9" Type="http://schemas.openxmlformats.org/officeDocument/2006/relationships/diagramColors" Target="../diagrams/colors3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5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6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6.xml"/><Relationship Id="rId5" Type="http://schemas.openxmlformats.org/officeDocument/2006/relationships/diagramQuickStyle" Target="../diagrams/quickStyle36.xml"/><Relationship Id="rId4" Type="http://schemas.openxmlformats.org/officeDocument/2006/relationships/diagramLayout" Target="../diagrams/layout3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7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7.xml"/><Relationship Id="rId5" Type="http://schemas.openxmlformats.org/officeDocument/2006/relationships/diagramQuickStyle" Target="../diagrams/quickStyle37.xml"/><Relationship Id="rId4" Type="http://schemas.openxmlformats.org/officeDocument/2006/relationships/diagramLayout" Target="../diagrams/layout3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9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9.xml"/><Relationship Id="rId5" Type="http://schemas.openxmlformats.org/officeDocument/2006/relationships/diagramQuickStyle" Target="../diagrams/quickStyle39.xml"/><Relationship Id="rId4" Type="http://schemas.openxmlformats.org/officeDocument/2006/relationships/diagramLayout" Target="../diagrams/layout3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0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0.xml"/><Relationship Id="rId5" Type="http://schemas.openxmlformats.org/officeDocument/2006/relationships/diagramQuickStyle" Target="../diagrams/quickStyle40.xml"/><Relationship Id="rId4" Type="http://schemas.openxmlformats.org/officeDocument/2006/relationships/diagramLayout" Target="../diagrams/layout4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1.xml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diagramColors" Target="../diagrams/colors41.xml"/><Relationship Id="rId4" Type="http://schemas.openxmlformats.org/officeDocument/2006/relationships/diagramQuickStyle" Target="../diagrams/quickStyle4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2.xml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2.xml"/><Relationship Id="rId4" Type="http://schemas.openxmlformats.org/officeDocument/2006/relationships/diagramQuickStyle" Target="../diagrams/quickStyle4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3.xml"/><Relationship Id="rId2" Type="http://schemas.openxmlformats.org/officeDocument/2006/relationships/diagramData" Target="../diagrams/data4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3.xml"/><Relationship Id="rId4" Type="http://schemas.openxmlformats.org/officeDocument/2006/relationships/diagramQuickStyle" Target="../diagrams/quickStyle4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4.xml"/><Relationship Id="rId2" Type="http://schemas.openxmlformats.org/officeDocument/2006/relationships/diagramData" Target="../diagrams/data4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4.xml"/><Relationship Id="rId4" Type="http://schemas.openxmlformats.org/officeDocument/2006/relationships/diagramQuickStyle" Target="../diagrams/quickStyle4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5.xml"/><Relationship Id="rId2" Type="http://schemas.openxmlformats.org/officeDocument/2006/relationships/diagramData" Target="../diagrams/data4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5.xml"/><Relationship Id="rId4" Type="http://schemas.openxmlformats.org/officeDocument/2006/relationships/diagramQuickStyle" Target="../diagrams/quickStyle4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3 Resim" descr="cave-man-da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42852"/>
            <a:ext cx="8572560" cy="3214710"/>
          </a:xfrm>
          <a:prstGeom prst="rect">
            <a:avLst/>
          </a:prstGeom>
        </p:spPr>
      </p:pic>
      <p:pic>
        <p:nvPicPr>
          <p:cNvPr id="7" name="6 Resim" descr="market arabası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3500438"/>
            <a:ext cx="8572560" cy="2714644"/>
          </a:xfrm>
          <a:prstGeom prst="rect">
            <a:avLst/>
          </a:prstGeom>
        </p:spPr>
      </p:pic>
      <p:sp>
        <p:nvSpPr>
          <p:cNvPr id="9" name="8 Metin kutusu"/>
          <p:cNvSpPr txBox="1"/>
          <p:nvPr/>
        </p:nvSpPr>
        <p:spPr>
          <a:xfrm>
            <a:off x="428596" y="500042"/>
            <a:ext cx="4429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i="1" dirty="0" err="1" smtClean="0">
                <a:latin typeface="Adobe Devanagari" pitchFamily="18" charset="0"/>
                <a:cs typeface="Adobe Devanagari" pitchFamily="18" charset="0"/>
              </a:rPr>
              <a:t>Obezitenin</a:t>
            </a:r>
            <a:r>
              <a:rPr lang="tr-TR" sz="4400" b="1" i="1" dirty="0" smtClean="0">
                <a:latin typeface="Adobe Devanagari" pitchFamily="18" charset="0"/>
                <a:cs typeface="Adobe Devanagari" pitchFamily="18" charset="0"/>
              </a:rPr>
              <a:t> Kökeni</a:t>
            </a:r>
            <a:endParaRPr lang="tr-TR" sz="4400" b="1" i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8" name="7 Metin kutusu"/>
          <p:cNvSpPr txBox="1"/>
          <p:nvPr/>
        </p:nvSpPr>
        <p:spPr>
          <a:xfrm>
            <a:off x="4786314" y="6286520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 smtClean="0"/>
              <a:t>Dr. Murat Karaoğlan/21.11.2019</a:t>
            </a:r>
            <a:endParaRPr lang="tr-TR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tr-TR" dirty="0" smtClean="0"/>
              <a:t>Geçmişimizin tasarımıyız</a:t>
            </a:r>
            <a:endParaRPr lang="tr-TR" dirty="0"/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142844" y="1214422"/>
          <a:ext cx="885831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İçerik Yer Tutucusu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1 Başlık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r-TR" dirty="0" smtClean="0"/>
              <a:t>Geçmişimizin tasarımıyız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İçerik Yer Tutucusu"/>
          <p:cNvGraphicFramePr>
            <a:graphicFrameLocks noGrp="1"/>
          </p:cNvGraphicFramePr>
          <p:nvPr>
            <p:ph idx="1"/>
          </p:nvPr>
        </p:nvGraphicFramePr>
        <p:xfrm>
          <a:off x="142844" y="1142984"/>
          <a:ext cx="8858312" cy="4983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1 Başlık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79690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r-TR" dirty="0" smtClean="0"/>
              <a:t>Geçmişimizin tasarımıyız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tr-TR" dirty="0" smtClean="0"/>
              <a:t>Gözün biyolojik tarihi</a:t>
            </a:r>
            <a:endParaRPr lang="tr-TR" dirty="0"/>
          </a:p>
        </p:txBody>
      </p:sp>
      <p:pic>
        <p:nvPicPr>
          <p:cNvPr id="6" name="5 Resim" descr="eye_evolu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785794"/>
            <a:ext cx="8929718" cy="5761302"/>
          </a:xfrm>
          <a:prstGeom prst="rect">
            <a:avLst/>
          </a:prstGeom>
        </p:spPr>
      </p:pic>
      <p:sp>
        <p:nvSpPr>
          <p:cNvPr id="10" name="9 İçerik Yer Tutucusu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/>
          <a:lstStyle/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tr-TR" dirty="0" smtClean="0"/>
              <a:t>Kalbin biyolojik tarihi</a:t>
            </a:r>
            <a:endParaRPr lang="tr-TR" dirty="0"/>
          </a:p>
        </p:txBody>
      </p:sp>
      <p:pic>
        <p:nvPicPr>
          <p:cNvPr id="4" name="3 İçerik Yer Tutucusu" descr="kalp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1142984"/>
            <a:ext cx="8358245" cy="55007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500166" y="285728"/>
            <a:ext cx="6715172" cy="796908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tr-TR" sz="4800" b="1" dirty="0" smtClean="0">
                <a:latin typeface="Adobe Devanagari" pitchFamily="18" charset="0"/>
                <a:cs typeface="Adobe Devanagari" pitchFamily="18" charset="0"/>
              </a:rPr>
              <a:t>İnsan bedeni</a:t>
            </a:r>
            <a:endParaRPr lang="tr-TR" sz="4800" b="1" dirty="0">
              <a:latin typeface="Adobe Devanagari" pitchFamily="18" charset="0"/>
              <a:cs typeface="Adobe Devanagari" pitchFamily="18" charset="0"/>
            </a:endParaRPr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0" y="1142984"/>
          <a:ext cx="9144000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tr-TR" dirty="0" smtClean="0"/>
              <a:t>İnsan bedeni</a:t>
            </a:r>
            <a:endParaRPr lang="tr-TR" dirty="0"/>
          </a:p>
        </p:txBody>
      </p:sp>
      <p:pic>
        <p:nvPicPr>
          <p:cNvPr id="4" name="3 İçerik Yer Tutucusu" descr="DeMra-FXkAAMi2f (2)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1571612"/>
            <a:ext cx="7500990" cy="4214842"/>
          </a:xfrm>
        </p:spPr>
      </p:pic>
      <p:sp>
        <p:nvSpPr>
          <p:cNvPr id="5" name="4 Metin kutusu"/>
          <p:cNvSpPr txBox="1"/>
          <p:nvPr/>
        </p:nvSpPr>
        <p:spPr>
          <a:xfrm>
            <a:off x="500034" y="5929330"/>
            <a:ext cx="842968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sz="2000" b="1" i="1" dirty="0" smtClean="0"/>
              <a:t>Biyolojik olarak insan; bütünüyle eski parçalardan oluşmuş yeni bir makine</a:t>
            </a:r>
          </a:p>
          <a:p>
            <a:r>
              <a:rPr lang="tr-TR" sz="2000" b="1" i="1" dirty="0" smtClean="0"/>
              <a:t>						(</a:t>
            </a:r>
            <a:r>
              <a:rPr lang="tr-TR" sz="2000" b="1" i="1" dirty="0" err="1" smtClean="0"/>
              <a:t>Bates</a:t>
            </a:r>
            <a:r>
              <a:rPr lang="tr-TR" sz="2000" b="1" i="1" dirty="0" smtClean="0"/>
              <a:t>, 1979)</a:t>
            </a:r>
            <a:endParaRPr lang="tr-TR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  <a:solidFill>
            <a:srgbClr val="FFFF00"/>
          </a:solidFill>
        </p:spPr>
        <p:txBody>
          <a:bodyPr/>
          <a:lstStyle/>
          <a:p>
            <a:r>
              <a:rPr lang="tr-TR" dirty="0" smtClean="0"/>
              <a:t>Geçmişimizin tasarımıyız</a:t>
            </a:r>
            <a:endParaRPr lang="tr-TR" dirty="0"/>
          </a:p>
        </p:txBody>
      </p:sp>
      <p:pic>
        <p:nvPicPr>
          <p:cNvPr id="4" name="3 İçerik Yer Tutucusu" descr="quote-nothing-in-biology-makes-sense-except-in-the-light-of-evolution-theodosius-dobzhansky-53-1-018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00108"/>
            <a:ext cx="9144000" cy="5214974"/>
          </a:xfrm>
        </p:spPr>
      </p:pic>
      <p:sp>
        <p:nvSpPr>
          <p:cNvPr id="5" name="4 Dikdörtgen"/>
          <p:cNvSpPr/>
          <p:nvPr/>
        </p:nvSpPr>
        <p:spPr>
          <a:xfrm>
            <a:off x="2928926" y="5000636"/>
            <a:ext cx="6000792" cy="1143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FF00"/>
                </a:solidFill>
              </a:rPr>
              <a:t>Evrimin ışığı olmaksızın</a:t>
            </a:r>
            <a:r>
              <a:rPr lang="tr-TR" dirty="0" smtClean="0">
                <a:solidFill>
                  <a:srgbClr val="FFFF00"/>
                </a:solidFill>
              </a:rPr>
              <a:t>, biyolojide hiçbir şeyin anlamı yoktur</a:t>
            </a:r>
            <a:endParaRPr lang="tr-T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tr-TR" sz="1600" dirty="0"/>
          </a:p>
        </p:txBody>
      </p:sp>
      <p:pic>
        <p:nvPicPr>
          <p:cNvPr id="4" name="3 İçerik Yer Tutucusu" descr="DeMra-FXkAAMi2f (2)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714356"/>
            <a:ext cx="8572560" cy="4714908"/>
          </a:xfrm>
        </p:spPr>
      </p:pic>
      <p:sp>
        <p:nvSpPr>
          <p:cNvPr id="5" name="4 Dikdörtgen"/>
          <p:cNvSpPr/>
          <p:nvPr/>
        </p:nvSpPr>
        <p:spPr>
          <a:xfrm>
            <a:off x="285720" y="5572140"/>
            <a:ext cx="8715436" cy="114300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Bir mühendisin aksine, biyolojik süreçler sıfırdan yenilikler üretmez. Halihazırda var olanlar üzerinde çalışır. Tıpkı; milyonlarca yıl boyunca eldeki ürünlerini yavaş yavaş değiştiren bir tamirci gibi… dönüştürmek ve yaratmak için tüm fırsat ve olanakları kullanarak…</a:t>
            </a:r>
          </a:p>
          <a:p>
            <a:pPr algn="ctr"/>
            <a:r>
              <a:rPr lang="tr-TR" dirty="0" smtClean="0"/>
              <a:t>							(</a:t>
            </a:r>
            <a:r>
              <a:rPr lang="tr-TR" dirty="0" err="1" smtClean="0"/>
              <a:t>Jacob</a:t>
            </a:r>
            <a:r>
              <a:rPr lang="tr-TR" dirty="0" smtClean="0"/>
              <a:t>, 1977)</a:t>
            </a:r>
            <a:endParaRPr lang="tr-TR" dirty="0"/>
          </a:p>
        </p:txBody>
      </p:sp>
      <p:sp>
        <p:nvSpPr>
          <p:cNvPr id="6" name="5 Dikdörtgen"/>
          <p:cNvSpPr/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/>
              <a:t>Bütünüyle eski parçalardan oluşan yeni bir makine……..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tr-TR" dirty="0" smtClean="0"/>
              <a:t>Tıpkı </a:t>
            </a:r>
            <a:r>
              <a:rPr lang="tr-TR" dirty="0" err="1" smtClean="0"/>
              <a:t>Rube</a:t>
            </a:r>
            <a:r>
              <a:rPr lang="tr-TR" dirty="0" smtClean="0"/>
              <a:t> </a:t>
            </a:r>
            <a:r>
              <a:rPr lang="tr-TR" dirty="0" err="1" smtClean="0"/>
              <a:t>Goldberg</a:t>
            </a:r>
            <a:r>
              <a:rPr lang="tr-TR" dirty="0" smtClean="0"/>
              <a:t> Makineleri gibi</a:t>
            </a:r>
            <a:endParaRPr lang="tr-TR" dirty="0"/>
          </a:p>
        </p:txBody>
      </p:sp>
      <p:pic>
        <p:nvPicPr>
          <p:cNvPr id="4" name="3 İçerik Yer Tutucusu" descr="Rube-Goldberg-machines-simple-operations-run-by-complex-gadgets-Rube-Goldberg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357298"/>
            <a:ext cx="8715436" cy="4115608"/>
          </a:xfrm>
        </p:spPr>
      </p:pic>
      <p:sp>
        <p:nvSpPr>
          <p:cNvPr id="5" name="4 Metin kutusu"/>
          <p:cNvSpPr txBox="1"/>
          <p:nvPr/>
        </p:nvSpPr>
        <p:spPr>
          <a:xfrm>
            <a:off x="214282" y="5857892"/>
            <a:ext cx="864399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tr-TR" dirty="0" smtClean="0"/>
              <a:t>Basit bir  işlev için son derece kompleks mekanizmalar kullanmak; eldeki araç-gereçlerle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643042" y="285728"/>
            <a:ext cx="5143536" cy="1143000"/>
          </a:xfrm>
          <a:solidFill>
            <a:schemeClr val="accent6"/>
          </a:solidFill>
        </p:spPr>
        <p:txBody>
          <a:bodyPr/>
          <a:lstStyle/>
          <a:p>
            <a:r>
              <a:rPr lang="tr-TR" dirty="0" smtClean="0"/>
              <a:t>Sunum Akışı</a:t>
            </a:r>
            <a:endParaRPr lang="tr-TR" dirty="0"/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732951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  <a:solidFill>
            <a:srgbClr val="FFFF00"/>
          </a:solidFill>
        </p:spPr>
        <p:txBody>
          <a:bodyPr/>
          <a:lstStyle/>
          <a:p>
            <a:r>
              <a:rPr lang="tr-TR" dirty="0" err="1" smtClean="0"/>
              <a:t>Exaptation</a:t>
            </a:r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4" name="3 İçerik Yer Tutucusu" descr="exaptatio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435895"/>
            <a:ext cx="8715436" cy="4993501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tr-TR" dirty="0" err="1" smtClean="0"/>
              <a:t>Exaptation</a:t>
            </a:r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4" name="3 İçerik Yer Tutucusu" descr="tü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1357298"/>
            <a:ext cx="3286148" cy="3357586"/>
          </a:xfrm>
        </p:spPr>
      </p:pic>
      <p:pic>
        <p:nvPicPr>
          <p:cNvPr id="5" name="4 Resim" descr="homolog organla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96" y="2285992"/>
            <a:ext cx="4572032" cy="3571900"/>
          </a:xfrm>
          <a:prstGeom prst="rect">
            <a:avLst/>
          </a:prstGeom>
        </p:spPr>
      </p:pic>
      <p:sp>
        <p:nvSpPr>
          <p:cNvPr id="6" name="5 Metin kutusu"/>
          <p:cNvSpPr txBox="1"/>
          <p:nvPr/>
        </p:nvSpPr>
        <p:spPr>
          <a:xfrm>
            <a:off x="142844" y="4786322"/>
            <a:ext cx="342902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dirty="0" smtClean="0"/>
              <a:t>Tüy uçmak için değil; izolasyon için</a:t>
            </a:r>
            <a:endParaRPr lang="tr-TR" dirty="0"/>
          </a:p>
        </p:txBody>
      </p:sp>
      <p:sp>
        <p:nvSpPr>
          <p:cNvPr id="7" name="6 Metin kutusu"/>
          <p:cNvSpPr txBox="1"/>
          <p:nvPr/>
        </p:nvSpPr>
        <p:spPr>
          <a:xfrm>
            <a:off x="3786182" y="5929330"/>
            <a:ext cx="500066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dirty="0" err="1" smtClean="0"/>
              <a:t>Ekstremite</a:t>
            </a:r>
            <a:r>
              <a:rPr lang="tr-TR" dirty="0" smtClean="0"/>
              <a:t> taşımak için değil; yüzmek için</a:t>
            </a:r>
            <a:endParaRPr lang="tr-T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tr-TR" dirty="0" smtClean="0"/>
              <a:t>Gen </a:t>
            </a:r>
            <a:r>
              <a:rPr lang="tr-TR" dirty="0" err="1" smtClean="0"/>
              <a:t>sharing</a:t>
            </a:r>
            <a:r>
              <a:rPr lang="tr-TR" dirty="0" smtClean="0"/>
              <a:t>(ASL-lens </a:t>
            </a:r>
            <a:r>
              <a:rPr lang="tr-TR" dirty="0" err="1" smtClean="0"/>
              <a:t>crystalline</a:t>
            </a:r>
            <a:r>
              <a:rPr lang="tr-TR" dirty="0" smtClean="0"/>
              <a:t>)</a:t>
            </a:r>
            <a:endParaRPr lang="tr-T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857232"/>
            <a:ext cx="785818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3357562"/>
            <a:ext cx="712470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Dikdörtgen"/>
          <p:cNvSpPr/>
          <p:nvPr/>
        </p:nvSpPr>
        <p:spPr>
          <a:xfrm>
            <a:off x="785786" y="5214950"/>
            <a:ext cx="6572296" cy="35719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Metin kutusu"/>
          <p:cNvSpPr txBox="1"/>
          <p:nvPr/>
        </p:nvSpPr>
        <p:spPr>
          <a:xfrm>
            <a:off x="714348" y="5786454"/>
            <a:ext cx="800105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dirty="0" smtClean="0"/>
              <a:t>Kristallin geni lens için değil, üre sentezi ve </a:t>
            </a:r>
            <a:r>
              <a:rPr lang="tr-TR" dirty="0" err="1" smtClean="0"/>
              <a:t>glukoz</a:t>
            </a:r>
            <a:r>
              <a:rPr lang="tr-TR" dirty="0" smtClean="0"/>
              <a:t> metabolizması için </a:t>
            </a:r>
            <a:endParaRPr lang="tr-T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tr-TR" dirty="0" err="1" smtClean="0"/>
              <a:t>Exaptation</a:t>
            </a:r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4" name="3 İçerik Yer Tutucusu" descr="syncytin-infection-carnivor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1214422"/>
            <a:ext cx="8286776" cy="4525963"/>
          </a:xfrm>
        </p:spPr>
      </p:pic>
      <p:sp>
        <p:nvSpPr>
          <p:cNvPr id="5" name="4 Metin kutusu"/>
          <p:cNvSpPr txBox="1"/>
          <p:nvPr/>
        </p:nvSpPr>
        <p:spPr>
          <a:xfrm>
            <a:off x="214282" y="5929330"/>
            <a:ext cx="878687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dirty="0" smtClean="0"/>
              <a:t>Plasenta oluşumundaki </a:t>
            </a:r>
            <a:r>
              <a:rPr lang="tr-TR" dirty="0" err="1" smtClean="0"/>
              <a:t>syncytin</a:t>
            </a:r>
            <a:r>
              <a:rPr lang="tr-TR" dirty="0" smtClean="0"/>
              <a:t> geni plasenta için değil, bakteri </a:t>
            </a:r>
            <a:r>
              <a:rPr lang="tr-TR" dirty="0" err="1" smtClean="0"/>
              <a:t>membranını</a:t>
            </a:r>
            <a:r>
              <a:rPr lang="tr-TR" dirty="0" smtClean="0"/>
              <a:t> delmek için</a:t>
            </a:r>
            <a:endParaRPr lang="tr-TR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1280px-Colonial_Flagellate_Hypothesis.svg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214291"/>
            <a:ext cx="8229600" cy="2500330"/>
          </a:xfrm>
        </p:spPr>
      </p:pic>
      <p:pic>
        <p:nvPicPr>
          <p:cNvPr id="5" name="4 Resim" descr="simple complek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4000504"/>
            <a:ext cx="8215370" cy="2362194"/>
          </a:xfrm>
          <a:prstGeom prst="rect">
            <a:avLst/>
          </a:prstGeom>
        </p:spPr>
      </p:pic>
      <p:sp>
        <p:nvSpPr>
          <p:cNvPr id="6" name="5 Metin kutusu"/>
          <p:cNvSpPr txBox="1"/>
          <p:nvPr/>
        </p:nvSpPr>
        <p:spPr>
          <a:xfrm>
            <a:off x="142844" y="2857496"/>
            <a:ext cx="871543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dirty="0" smtClean="0"/>
              <a:t>Çok hücreli yaşam;</a:t>
            </a:r>
          </a:p>
          <a:p>
            <a:r>
              <a:rPr lang="tr-TR" dirty="0" smtClean="0"/>
              <a:t>800 milyon yıl önce; belirli özellikler bakımından özgün özellikleri olan hücrelerin yaşamayı daha avantajlı  kılan doğal seçilim yasalarınca ortaya çıkan toplu yaşamdan köken alır</a:t>
            </a:r>
            <a:endParaRPr lang="tr-TR" dirty="0"/>
          </a:p>
        </p:txBody>
      </p:sp>
      <p:sp>
        <p:nvSpPr>
          <p:cNvPr id="7" name="6 Metin kutusu"/>
          <p:cNvSpPr txBox="1"/>
          <p:nvPr/>
        </p:nvSpPr>
        <p:spPr>
          <a:xfrm>
            <a:off x="4143372" y="6072206"/>
            <a:ext cx="471490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dirty="0" err="1" smtClean="0"/>
              <a:t>Kompleksitenin</a:t>
            </a:r>
            <a:r>
              <a:rPr lang="tr-TR" dirty="0" smtClean="0"/>
              <a:t> formasyonu</a:t>
            </a:r>
            <a:endParaRPr lang="tr-TR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tr-TR" dirty="0" smtClean="0"/>
              <a:t>Biyolojik olarak organizmalar </a:t>
            </a:r>
            <a:endParaRPr lang="tr-TR" dirty="0"/>
          </a:p>
        </p:txBody>
      </p:sp>
      <p:pic>
        <p:nvPicPr>
          <p:cNvPr id="4" name="3 İçerik Yer Tutucusu" descr="protein_network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785794"/>
            <a:ext cx="3929090" cy="3429024"/>
          </a:xfrm>
        </p:spPr>
      </p:pic>
      <p:pic>
        <p:nvPicPr>
          <p:cNvPr id="5" name="4 Resim" descr="13524666-Illustration-of-the-human-body-systems-Stock-Vect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96" y="928670"/>
            <a:ext cx="5000660" cy="5715040"/>
          </a:xfrm>
          <a:prstGeom prst="rect">
            <a:avLst/>
          </a:prstGeom>
        </p:spPr>
      </p:pic>
      <p:sp>
        <p:nvSpPr>
          <p:cNvPr id="7" name="6 Metin kutusu"/>
          <p:cNvSpPr txBox="1"/>
          <p:nvPr/>
        </p:nvSpPr>
        <p:spPr>
          <a:xfrm>
            <a:off x="285720" y="4286256"/>
            <a:ext cx="3929090" cy="240065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dirty="0" smtClean="0"/>
              <a:t>Daha fazla yaşamak ve çoğalmak üzere bir araya gelmiş  parçaların oluşturduğu </a:t>
            </a:r>
            <a:r>
              <a:rPr lang="tr-TR" sz="2400" b="1" i="1" dirty="0" smtClean="0"/>
              <a:t>uzlaşı paketleridir .</a:t>
            </a:r>
          </a:p>
          <a:p>
            <a:endParaRPr lang="tr-TR" dirty="0" smtClean="0"/>
          </a:p>
          <a:p>
            <a:r>
              <a:rPr lang="tr-TR" dirty="0" smtClean="0"/>
              <a:t>Bu yüzden;  evrim ve doğal seçilim organizmanın sağlığını  değil ;  parçalar arasındaki uzlaşıyı hedefler 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86874" cy="500066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tr-TR" sz="3200" b="1" dirty="0" smtClean="0">
                <a:latin typeface="Adobe Devanagari" pitchFamily="18" charset="0"/>
                <a:cs typeface="Adobe Devanagari" pitchFamily="18" charset="0"/>
              </a:rPr>
              <a:t>Bedeni oluşturan parçaların biyolojik tarihi</a:t>
            </a:r>
            <a:endParaRPr lang="tr-TR" sz="32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 descr="F:\evrimsel endokrinoloji kongre sunu\evrimsel endokrinology\vucudun parçları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14422"/>
            <a:ext cx="8786874" cy="5357849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142844" y="3857628"/>
            <a:ext cx="128588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sz="1400" dirty="0" smtClean="0"/>
              <a:t>700 milyon </a:t>
            </a:r>
            <a:r>
              <a:rPr lang="tr-TR" sz="1400" dirty="0" err="1" smtClean="0"/>
              <a:t>yö</a:t>
            </a:r>
            <a:endParaRPr lang="tr-TR" sz="1400" dirty="0"/>
          </a:p>
        </p:txBody>
      </p:sp>
      <p:sp>
        <p:nvSpPr>
          <p:cNvPr id="6" name="5 Metin kutusu"/>
          <p:cNvSpPr txBox="1"/>
          <p:nvPr/>
        </p:nvSpPr>
        <p:spPr>
          <a:xfrm>
            <a:off x="1285852" y="3214686"/>
            <a:ext cx="128588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sz="1400" dirty="0" smtClean="0"/>
              <a:t>500 milyon </a:t>
            </a:r>
            <a:r>
              <a:rPr lang="tr-TR" sz="1400" dirty="0" err="1" smtClean="0"/>
              <a:t>yö</a:t>
            </a:r>
            <a:endParaRPr lang="tr-TR" sz="1400" dirty="0"/>
          </a:p>
        </p:txBody>
      </p:sp>
      <p:sp>
        <p:nvSpPr>
          <p:cNvPr id="7" name="6 Metin kutusu"/>
          <p:cNvSpPr txBox="1"/>
          <p:nvPr/>
        </p:nvSpPr>
        <p:spPr>
          <a:xfrm>
            <a:off x="2357422" y="2643182"/>
            <a:ext cx="128588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sz="1400" dirty="0" smtClean="0"/>
              <a:t>380 milyon </a:t>
            </a:r>
            <a:r>
              <a:rPr lang="tr-TR" sz="1400" dirty="0" err="1" smtClean="0"/>
              <a:t>yö</a:t>
            </a:r>
            <a:endParaRPr lang="tr-TR" sz="1400" dirty="0"/>
          </a:p>
        </p:txBody>
      </p:sp>
      <p:sp>
        <p:nvSpPr>
          <p:cNvPr id="8" name="7 Metin kutusu"/>
          <p:cNvSpPr txBox="1"/>
          <p:nvPr/>
        </p:nvSpPr>
        <p:spPr>
          <a:xfrm>
            <a:off x="3643306" y="2285992"/>
            <a:ext cx="857256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sz="1400" dirty="0" smtClean="0"/>
              <a:t>350 </a:t>
            </a:r>
            <a:r>
              <a:rPr lang="tr-TR" sz="1400" dirty="0" err="1" smtClean="0"/>
              <a:t>myö</a:t>
            </a:r>
            <a:endParaRPr lang="tr-TR" sz="1400" dirty="0"/>
          </a:p>
        </p:txBody>
      </p:sp>
      <p:sp>
        <p:nvSpPr>
          <p:cNvPr id="9" name="8 Metin kutusu"/>
          <p:cNvSpPr txBox="1"/>
          <p:nvPr/>
        </p:nvSpPr>
        <p:spPr>
          <a:xfrm>
            <a:off x="4429124" y="1857364"/>
            <a:ext cx="857256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sz="1400" dirty="0" smtClean="0"/>
              <a:t>250 </a:t>
            </a:r>
            <a:r>
              <a:rPr lang="tr-TR" sz="1400" dirty="0" err="1" smtClean="0"/>
              <a:t>myö</a:t>
            </a:r>
            <a:endParaRPr lang="tr-TR" sz="1400" dirty="0"/>
          </a:p>
        </p:txBody>
      </p:sp>
      <p:sp>
        <p:nvSpPr>
          <p:cNvPr id="10" name="9 Metin kutusu"/>
          <p:cNvSpPr txBox="1"/>
          <p:nvPr/>
        </p:nvSpPr>
        <p:spPr>
          <a:xfrm>
            <a:off x="5214942" y="1571612"/>
            <a:ext cx="857256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sz="1400" dirty="0" smtClean="0"/>
              <a:t>210 </a:t>
            </a:r>
            <a:r>
              <a:rPr lang="tr-TR" sz="1400" dirty="0" err="1" smtClean="0"/>
              <a:t>myö</a:t>
            </a:r>
            <a:endParaRPr lang="tr-TR" sz="1400" dirty="0"/>
          </a:p>
        </p:txBody>
      </p:sp>
      <p:sp>
        <p:nvSpPr>
          <p:cNvPr id="11" name="10 Metin kutusu"/>
          <p:cNvSpPr txBox="1"/>
          <p:nvPr/>
        </p:nvSpPr>
        <p:spPr>
          <a:xfrm>
            <a:off x="6072198" y="1142984"/>
            <a:ext cx="857256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sz="1400" dirty="0" smtClean="0"/>
              <a:t>80 </a:t>
            </a:r>
            <a:r>
              <a:rPr lang="tr-TR" sz="1400" dirty="0" err="1" smtClean="0"/>
              <a:t>myö</a:t>
            </a:r>
            <a:endParaRPr lang="tr-TR" sz="1400" dirty="0"/>
          </a:p>
        </p:txBody>
      </p:sp>
      <p:sp>
        <p:nvSpPr>
          <p:cNvPr id="12" name="11 Metin kutusu"/>
          <p:cNvSpPr txBox="1"/>
          <p:nvPr/>
        </p:nvSpPr>
        <p:spPr>
          <a:xfrm>
            <a:off x="6429388" y="2571744"/>
            <a:ext cx="857256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sz="1400" dirty="0" smtClean="0"/>
              <a:t>10 </a:t>
            </a:r>
            <a:r>
              <a:rPr lang="tr-TR" sz="1400" dirty="0" err="1" smtClean="0"/>
              <a:t>myö</a:t>
            </a:r>
            <a:endParaRPr lang="tr-TR" sz="1400" dirty="0"/>
          </a:p>
        </p:txBody>
      </p:sp>
      <p:sp>
        <p:nvSpPr>
          <p:cNvPr id="14" name="13 Sağ Ok"/>
          <p:cNvSpPr/>
          <p:nvPr/>
        </p:nvSpPr>
        <p:spPr>
          <a:xfrm>
            <a:off x="2428860" y="2143116"/>
            <a:ext cx="1071570" cy="428628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14 Dikdörtgen"/>
          <p:cNvSpPr/>
          <p:nvPr/>
        </p:nvSpPr>
        <p:spPr>
          <a:xfrm>
            <a:off x="2071670" y="2285992"/>
            <a:ext cx="214314" cy="21431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l</a:t>
            </a:r>
            <a:endParaRPr lang="tr-TR" dirty="0"/>
          </a:p>
        </p:txBody>
      </p:sp>
      <p:sp>
        <p:nvSpPr>
          <p:cNvPr id="16" name="15 Dikdörtgen"/>
          <p:cNvSpPr/>
          <p:nvPr/>
        </p:nvSpPr>
        <p:spPr>
          <a:xfrm>
            <a:off x="1285852" y="2285992"/>
            <a:ext cx="214314" cy="21431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c</a:t>
            </a:r>
            <a:endParaRPr lang="tr-TR" dirty="0"/>
          </a:p>
        </p:txBody>
      </p:sp>
      <p:sp>
        <p:nvSpPr>
          <p:cNvPr id="17" name="16 Dikdörtgen"/>
          <p:cNvSpPr/>
          <p:nvPr/>
        </p:nvSpPr>
        <p:spPr>
          <a:xfrm>
            <a:off x="928662" y="2285992"/>
            <a:ext cx="214314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u</a:t>
            </a:r>
            <a:endParaRPr lang="tr-TR" dirty="0"/>
          </a:p>
        </p:txBody>
      </p:sp>
      <p:sp>
        <p:nvSpPr>
          <p:cNvPr id="18" name="17 Dikdörtgen"/>
          <p:cNvSpPr/>
          <p:nvPr/>
        </p:nvSpPr>
        <p:spPr>
          <a:xfrm>
            <a:off x="571472" y="2285992"/>
            <a:ext cx="214314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s</a:t>
            </a:r>
            <a:endParaRPr lang="tr-TR" dirty="0"/>
          </a:p>
        </p:txBody>
      </p:sp>
      <p:sp>
        <p:nvSpPr>
          <p:cNvPr id="19" name="18 Dikdörtgen"/>
          <p:cNvSpPr/>
          <p:nvPr/>
        </p:nvSpPr>
        <p:spPr>
          <a:xfrm>
            <a:off x="214282" y="2285992"/>
            <a:ext cx="214314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19 Dikdörtgen"/>
          <p:cNvSpPr/>
          <p:nvPr/>
        </p:nvSpPr>
        <p:spPr>
          <a:xfrm>
            <a:off x="1714480" y="2285992"/>
            <a:ext cx="214314" cy="21431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u</a:t>
            </a:r>
            <a:endParaRPr lang="tr-TR" dirty="0"/>
          </a:p>
        </p:txBody>
      </p:sp>
      <p:sp>
        <p:nvSpPr>
          <p:cNvPr id="22" name="21 Sağ Ok"/>
          <p:cNvSpPr/>
          <p:nvPr/>
        </p:nvSpPr>
        <p:spPr>
          <a:xfrm>
            <a:off x="5000628" y="857232"/>
            <a:ext cx="2357454" cy="357190"/>
          </a:xfrm>
          <a:prstGeom prst="right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Karasal </a:t>
            </a:r>
            <a:endParaRPr lang="tr-TR" dirty="0"/>
          </a:p>
        </p:txBody>
      </p:sp>
      <p:sp>
        <p:nvSpPr>
          <p:cNvPr id="23" name="22 Dikdörtgen"/>
          <p:cNvSpPr/>
          <p:nvPr/>
        </p:nvSpPr>
        <p:spPr>
          <a:xfrm>
            <a:off x="4572000" y="928670"/>
            <a:ext cx="357190" cy="21431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24 Dikdörtgen"/>
          <p:cNvSpPr/>
          <p:nvPr/>
        </p:nvSpPr>
        <p:spPr>
          <a:xfrm>
            <a:off x="3714744" y="928670"/>
            <a:ext cx="357190" cy="21431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25 Dikdörtgen"/>
          <p:cNvSpPr/>
          <p:nvPr/>
        </p:nvSpPr>
        <p:spPr>
          <a:xfrm>
            <a:off x="4143372" y="928670"/>
            <a:ext cx="357190" cy="21431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tr-TR" dirty="0" smtClean="0"/>
              <a:t>Yaşamın Kronolojisi</a:t>
            </a:r>
            <a:endParaRPr lang="tr-TR" dirty="0"/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457200" y="928670"/>
          <a:ext cx="3829048" cy="5197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3 İçerik Yer Tutucusu"/>
          <p:cNvGraphicFramePr>
            <a:graphicFrameLocks/>
          </p:cNvGraphicFramePr>
          <p:nvPr/>
        </p:nvGraphicFramePr>
        <p:xfrm>
          <a:off x="4529134" y="1000108"/>
          <a:ext cx="3971956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tr-TR" dirty="0" err="1" smtClean="0"/>
              <a:t>Metagenom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(23 000 gen) </a:t>
            </a:r>
            <a:endParaRPr lang="tr-TR" dirty="0"/>
          </a:p>
        </p:txBody>
      </p:sp>
      <p:graphicFrame>
        <p:nvGraphicFramePr>
          <p:cNvPr id="5" name="3 İçerik Yer Tutucusu"/>
          <p:cNvGraphicFramePr>
            <a:graphicFrameLocks/>
          </p:cNvGraphicFramePr>
          <p:nvPr/>
        </p:nvGraphicFramePr>
        <p:xfrm>
          <a:off x="3500430" y="1357298"/>
          <a:ext cx="5643570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İçerik Yer Tutucusu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57296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7" name="5 İçerik Yer Tutucusu" descr="genom hibri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20" y="1357298"/>
            <a:ext cx="3286148" cy="5072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  <a:solidFill>
            <a:srgbClr val="FFC000"/>
          </a:solidFill>
        </p:spPr>
        <p:txBody>
          <a:bodyPr/>
          <a:lstStyle/>
          <a:p>
            <a:r>
              <a:rPr lang="tr-TR" dirty="0" smtClean="0"/>
              <a:t>Organizma olarak insan</a:t>
            </a:r>
            <a:endParaRPr lang="tr-TR" dirty="0"/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142844" y="1214422"/>
          <a:ext cx="8786874" cy="5643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3 İçerik Yer Tutucusu" descr="tabip odası amble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214290"/>
            <a:ext cx="6000792" cy="5286412"/>
          </a:xfrm>
        </p:spPr>
      </p:pic>
      <p:sp>
        <p:nvSpPr>
          <p:cNvPr id="5" name="4 Metin kutusu"/>
          <p:cNvSpPr txBox="1"/>
          <p:nvPr/>
        </p:nvSpPr>
        <p:spPr>
          <a:xfrm>
            <a:off x="6357950" y="5429264"/>
            <a:ext cx="264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 smtClean="0"/>
              <a:t>21.11.2019 </a:t>
            </a:r>
          </a:p>
          <a:p>
            <a:r>
              <a:rPr lang="tr-TR" i="1" dirty="0" err="1" smtClean="0"/>
              <a:t>Obezitenin</a:t>
            </a:r>
            <a:r>
              <a:rPr lang="tr-TR" i="1" dirty="0" smtClean="0"/>
              <a:t> Kökeni</a:t>
            </a:r>
            <a:endParaRPr lang="tr-TR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tr-TR" sz="2400" dirty="0" smtClean="0"/>
              <a:t>“</a:t>
            </a:r>
            <a:r>
              <a:rPr lang="tr-TR" sz="2400" b="1" i="1" dirty="0" err="1" smtClean="0"/>
              <a:t>Escherichia</a:t>
            </a:r>
            <a:r>
              <a:rPr lang="tr-TR" sz="2400" b="1" i="1" dirty="0" smtClean="0"/>
              <a:t> </a:t>
            </a:r>
            <a:r>
              <a:rPr lang="tr-TR" sz="2400" b="1" i="1" dirty="0" err="1" smtClean="0"/>
              <a:t>coli</a:t>
            </a:r>
            <a:r>
              <a:rPr lang="tr-TR" sz="2400" b="1" i="1" dirty="0" smtClean="0"/>
              <a:t> için doğru olan fil için de doğrudur”                       						(</a:t>
            </a:r>
            <a:r>
              <a:rPr lang="tr-TR" sz="2400" b="1" i="1" dirty="0" err="1" smtClean="0"/>
              <a:t>Jacob</a:t>
            </a:r>
            <a:r>
              <a:rPr lang="tr-TR" sz="2400" b="1" i="1" dirty="0" smtClean="0"/>
              <a:t> 1988)</a:t>
            </a:r>
            <a:endParaRPr lang="tr-TR" sz="2400" dirty="0"/>
          </a:p>
        </p:txBody>
      </p:sp>
      <p:pic>
        <p:nvPicPr>
          <p:cNvPr id="4" name="7 İçerik Yer Tutucusu" descr="KARMAKARIŞIK FİLOGNEZ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357298"/>
            <a:ext cx="8501122" cy="54179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796908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tr-TR" sz="3600" dirty="0" smtClean="0"/>
              <a:t>‘’Çevreye’’ verdiğimiz tepkilerin toplamıyız</a:t>
            </a:r>
            <a:endParaRPr lang="tr-TR" sz="3600" dirty="0"/>
          </a:p>
        </p:txBody>
      </p:sp>
      <p:pic>
        <p:nvPicPr>
          <p:cNvPr id="11" name="10 İçerik Yer Tutucusu" descr="rokc falling down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285860"/>
            <a:ext cx="4643470" cy="5072098"/>
          </a:xfrm>
        </p:spPr>
      </p:pic>
      <p:pic>
        <p:nvPicPr>
          <p:cNvPr id="12" name="11 Resim" descr="waddingt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48" y="2714620"/>
            <a:ext cx="3857652" cy="3257550"/>
          </a:xfrm>
          <a:prstGeom prst="rect">
            <a:avLst/>
          </a:prstGeom>
        </p:spPr>
      </p:pic>
      <p:sp>
        <p:nvSpPr>
          <p:cNvPr id="14" name="13 Metin kutusu"/>
          <p:cNvSpPr txBox="1"/>
          <p:nvPr/>
        </p:nvSpPr>
        <p:spPr>
          <a:xfrm>
            <a:off x="5357818" y="6143644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 smtClean="0"/>
              <a:t>(</a:t>
            </a:r>
            <a:r>
              <a:rPr lang="tr-TR" i="1" dirty="0" err="1" smtClean="0"/>
              <a:t>Condrad</a:t>
            </a:r>
            <a:r>
              <a:rPr lang="tr-TR" i="1" dirty="0" smtClean="0"/>
              <a:t> </a:t>
            </a:r>
            <a:r>
              <a:rPr lang="tr-TR" i="1" dirty="0" err="1" smtClean="0"/>
              <a:t>Waddington</a:t>
            </a:r>
            <a:r>
              <a:rPr lang="tr-TR" i="1" dirty="0" smtClean="0"/>
              <a:t>,1942)</a:t>
            </a:r>
            <a:endParaRPr lang="tr-TR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450px-Phanerozoic_Climate_Chan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1285860"/>
            <a:ext cx="4572032" cy="5286412"/>
          </a:xfrm>
        </p:spPr>
      </p:pic>
      <p:pic>
        <p:nvPicPr>
          <p:cNvPr id="6" name="5 Resim" descr="Oxygen_atmosphe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8" y="1428736"/>
            <a:ext cx="3510377" cy="4871541"/>
          </a:xfrm>
          <a:prstGeom prst="rect">
            <a:avLst/>
          </a:prstGeom>
        </p:spPr>
      </p:pic>
      <p:sp>
        <p:nvSpPr>
          <p:cNvPr id="7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tr-TR" sz="3600" dirty="0" smtClean="0"/>
              <a:t>‘’Çevreye’’ verdiğimiz tepkilerin toplamıyız</a:t>
            </a:r>
            <a:endParaRPr lang="tr-TR" sz="36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tr-TR" sz="2800" dirty="0" smtClean="0"/>
              <a:t>İnsanın süreci çevre/iklim değişiminden bağımsız değildir</a:t>
            </a:r>
            <a:endParaRPr lang="tr-TR" sz="2800" dirty="0"/>
          </a:p>
        </p:txBody>
      </p:sp>
      <p:pic>
        <p:nvPicPr>
          <p:cNvPr id="4" name="3 İçerik Yer Tutucusu" descr="Oxygen isotope curve for the past 10 ma_l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928670"/>
            <a:ext cx="8715404" cy="4857784"/>
          </a:xfrm>
        </p:spPr>
      </p:pic>
      <p:sp>
        <p:nvSpPr>
          <p:cNvPr id="8" name="7 Metin kutusu"/>
          <p:cNvSpPr txBox="1"/>
          <p:nvPr/>
        </p:nvSpPr>
        <p:spPr>
          <a:xfrm>
            <a:off x="500034" y="5857892"/>
            <a:ext cx="842968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i="1" dirty="0" smtClean="0">
                <a:latin typeface="Times New Roman" pitchFamily="18" charset="0"/>
                <a:cs typeface="Times New Roman" pitchFamily="18" charset="0"/>
              </a:rPr>
              <a:t>Yeryüzü son birkaç milyon yıldan bu yana giderek daha soğumaktadır.  Her büyük iklimsel değişim organizmalarda değişimin itici gücü olmuştur </a:t>
            </a:r>
            <a:endParaRPr lang="tr-TR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  <a:solidFill>
            <a:srgbClr val="FFC000"/>
          </a:solidFill>
        </p:spPr>
        <p:txBody>
          <a:bodyPr/>
          <a:lstStyle/>
          <a:p>
            <a:r>
              <a:rPr lang="tr-TR" dirty="0" smtClean="0"/>
              <a:t>Neden </a:t>
            </a:r>
            <a:r>
              <a:rPr lang="tr-TR" dirty="0" err="1" smtClean="0"/>
              <a:t>obez</a:t>
            </a:r>
            <a:r>
              <a:rPr lang="tr-TR" dirty="0" smtClean="0"/>
              <a:t> oluyoruz?</a:t>
            </a:r>
            <a:endParaRPr lang="tr-TR" dirty="0"/>
          </a:p>
        </p:txBody>
      </p:sp>
      <p:graphicFrame>
        <p:nvGraphicFramePr>
          <p:cNvPr id="5" name="4 İçerik Yer Tutucusu"/>
          <p:cNvGraphicFramePr>
            <a:graphicFrameLocks noGrp="1"/>
          </p:cNvGraphicFramePr>
          <p:nvPr>
            <p:ph idx="1"/>
          </p:nvPr>
        </p:nvGraphicFramePr>
        <p:xfrm>
          <a:off x="4786314" y="1357298"/>
          <a:ext cx="3900486" cy="4768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3 Resim" descr="figure-limestone-figurine-Willendorf-red-ochre-Lower-25000-bc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82" y="1357298"/>
            <a:ext cx="4357718" cy="4857784"/>
          </a:xfrm>
          <a:prstGeom prst="rect">
            <a:avLst/>
          </a:prstGeom>
        </p:spPr>
      </p:pic>
      <p:sp>
        <p:nvSpPr>
          <p:cNvPr id="6" name="5 Metin kutusu"/>
          <p:cNvSpPr txBox="1"/>
          <p:nvPr/>
        </p:nvSpPr>
        <p:spPr>
          <a:xfrm>
            <a:off x="285720" y="6286520"/>
            <a:ext cx="428628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dirty="0" err="1" smtClean="0"/>
              <a:t>Willendorf</a:t>
            </a:r>
            <a:r>
              <a:rPr lang="tr-TR" dirty="0" smtClean="0"/>
              <a:t>  </a:t>
            </a:r>
            <a:r>
              <a:rPr lang="tr-TR" dirty="0" err="1" smtClean="0"/>
              <a:t>Venüsü</a:t>
            </a:r>
            <a:r>
              <a:rPr lang="tr-TR" dirty="0" smtClean="0"/>
              <a:t> 29 000 milyon yıl önce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tr-TR" sz="2800" dirty="0" err="1" smtClean="0"/>
              <a:t>Obezite</a:t>
            </a:r>
            <a:r>
              <a:rPr lang="tr-TR" sz="2800" dirty="0" smtClean="0"/>
              <a:t> ve ilişkili bozukluklar ‘’Yaşam Tarzı’’ hastalığıdır</a:t>
            </a:r>
            <a:endParaRPr lang="tr-TR" sz="2800" dirty="0"/>
          </a:p>
        </p:txBody>
      </p:sp>
      <p:pic>
        <p:nvPicPr>
          <p:cNvPr id="4" name="3 İçerik Yer Tutucusu" descr="fat-lazy-guy-couch-2624858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1934" y="2714620"/>
            <a:ext cx="4953000" cy="3646170"/>
          </a:xfrm>
        </p:spPr>
      </p:pic>
      <p:pic>
        <p:nvPicPr>
          <p:cNvPr id="6" name="5 Resim" descr="hunter gathre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142984"/>
            <a:ext cx="5072098" cy="3500462"/>
          </a:xfrm>
          <a:prstGeom prst="rect">
            <a:avLst/>
          </a:prstGeom>
        </p:spPr>
      </p:pic>
      <p:sp>
        <p:nvSpPr>
          <p:cNvPr id="9" name="8 Dikdörtgen"/>
          <p:cNvSpPr/>
          <p:nvPr/>
        </p:nvSpPr>
        <p:spPr>
          <a:xfrm>
            <a:off x="214282" y="5072074"/>
            <a:ext cx="3429024" cy="1143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dirty="0" smtClean="0">
                <a:solidFill>
                  <a:srgbClr val="FFFF00"/>
                </a:solidFill>
              </a:rPr>
              <a:t>Avcı-Toplayıcı</a:t>
            </a:r>
            <a:endParaRPr lang="tr-TR" sz="4000" dirty="0">
              <a:solidFill>
                <a:srgbClr val="FFFF00"/>
              </a:solidFill>
            </a:endParaRPr>
          </a:p>
        </p:txBody>
      </p:sp>
      <p:sp>
        <p:nvSpPr>
          <p:cNvPr id="10" name="9 Dikdörtgen"/>
          <p:cNvSpPr/>
          <p:nvPr/>
        </p:nvSpPr>
        <p:spPr>
          <a:xfrm>
            <a:off x="4143372" y="6072206"/>
            <a:ext cx="4786346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dirty="0" smtClean="0">
                <a:solidFill>
                  <a:srgbClr val="FFFF00"/>
                </a:solidFill>
              </a:rPr>
              <a:t>Sadece Tıklayıcı….</a:t>
            </a:r>
            <a:endParaRPr lang="tr-TR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İçerik Yer Tutucusu" descr="cave-man-dat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428604"/>
            <a:ext cx="8643998" cy="5286412"/>
          </a:xfrm>
          <a:prstGeom prst="rect">
            <a:avLst/>
          </a:prstGeom>
        </p:spPr>
      </p:pic>
      <p:sp>
        <p:nvSpPr>
          <p:cNvPr id="7" name="6 Metin kutusu"/>
          <p:cNvSpPr txBox="1"/>
          <p:nvPr/>
        </p:nvSpPr>
        <p:spPr>
          <a:xfrm>
            <a:off x="785786" y="5857892"/>
            <a:ext cx="792961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dirty="0" err="1" smtClean="0"/>
              <a:t>Obezite</a:t>
            </a:r>
            <a:r>
              <a:rPr lang="tr-TR" dirty="0" smtClean="0"/>
              <a:t>, </a:t>
            </a:r>
            <a:r>
              <a:rPr lang="tr-TR" dirty="0" err="1" smtClean="0"/>
              <a:t>paleolitik</a:t>
            </a:r>
            <a:r>
              <a:rPr lang="tr-TR" dirty="0" smtClean="0"/>
              <a:t> insan bedeninin modern çevreye verdiği yanıttır.</a:t>
            </a:r>
            <a:endParaRPr lang="tr-TR" dirty="0"/>
          </a:p>
        </p:txBody>
      </p:sp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tr-TR" dirty="0" smtClean="0"/>
              <a:t>Yağ dokusunun kökeni</a:t>
            </a:r>
            <a:endParaRPr lang="tr-TR" dirty="0"/>
          </a:p>
        </p:txBody>
      </p:sp>
      <p:pic>
        <p:nvPicPr>
          <p:cNvPr id="4" name="3 İçerik Yer Tutucusu" descr="indi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542874"/>
            <a:ext cx="8143932" cy="4815083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İçerik Yer Tutucusu"/>
          <p:cNvGraphicFramePr>
            <a:graphicFrameLocks noGrp="1"/>
          </p:cNvGraphicFramePr>
          <p:nvPr>
            <p:ph idx="1"/>
          </p:nvPr>
        </p:nvGraphicFramePr>
        <p:xfrm>
          <a:off x="142844" y="928670"/>
          <a:ext cx="5000660" cy="5786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1 Başlık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57256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tr-TR" sz="3200" b="1" dirty="0" err="1" smtClean="0">
                <a:latin typeface="Adobe Devanagari" pitchFamily="18" charset="0"/>
                <a:cs typeface="Adobe Devanagari" pitchFamily="18" charset="0"/>
              </a:rPr>
              <a:t>Adipozite</a:t>
            </a:r>
            <a:r>
              <a:rPr lang="tr-TR" sz="3200" b="1" dirty="0" smtClean="0">
                <a:latin typeface="Adobe Devanagari" pitchFamily="18" charset="0"/>
                <a:cs typeface="Adobe Devanagari" pitchFamily="18" charset="0"/>
              </a:rPr>
              <a:t> ne zaman ortaya çıktı?</a:t>
            </a:r>
            <a:br>
              <a:rPr lang="tr-TR" sz="3200" b="1" dirty="0" smtClean="0">
                <a:latin typeface="Adobe Devanagari" pitchFamily="18" charset="0"/>
                <a:cs typeface="Adobe Devanagari" pitchFamily="18" charset="0"/>
              </a:rPr>
            </a:br>
            <a:r>
              <a:rPr lang="tr-TR" sz="3200" b="1" dirty="0" smtClean="0">
                <a:latin typeface="Adobe Devanagari" pitchFamily="18" charset="0"/>
                <a:cs typeface="Adobe Devanagari" pitchFamily="18" charset="0"/>
              </a:rPr>
              <a:t>(Kambriyen-</a:t>
            </a:r>
            <a:r>
              <a:rPr lang="tr-TR" sz="3200" b="1" dirty="0" err="1" smtClean="0">
                <a:latin typeface="Adobe Devanagari" pitchFamily="18" charset="0"/>
                <a:cs typeface="Adobe Devanagari" pitchFamily="18" charset="0"/>
              </a:rPr>
              <a:t>Ordovisyen</a:t>
            </a:r>
            <a:r>
              <a:rPr lang="tr-TR" sz="3200" b="1" dirty="0" smtClean="0">
                <a:latin typeface="Adobe Devanagari" pitchFamily="18" charset="0"/>
                <a:cs typeface="Adobe Devanagari" pitchFamily="18" charset="0"/>
              </a:rPr>
              <a:t> dönemi)</a:t>
            </a:r>
            <a:endParaRPr lang="tr-TR" sz="3200" b="1" dirty="0">
              <a:latin typeface="Adobe Devanagari" pitchFamily="18" charset="0"/>
              <a:cs typeface="Adobe Devanagari" pitchFamily="18" charset="0"/>
            </a:endParaRPr>
          </a:p>
        </p:txBody>
      </p:sp>
      <p:pic>
        <p:nvPicPr>
          <p:cNvPr id="7" name="6 Resim" descr="leptin kladogram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4942" y="1000108"/>
            <a:ext cx="3929058" cy="5715040"/>
          </a:xfrm>
          <a:prstGeom prst="rect">
            <a:avLst/>
          </a:prstGeom>
        </p:spPr>
      </p:pic>
      <p:sp>
        <p:nvSpPr>
          <p:cNvPr id="8" name="7 Oval"/>
          <p:cNvSpPr/>
          <p:nvPr/>
        </p:nvSpPr>
        <p:spPr>
          <a:xfrm>
            <a:off x="7500958" y="5572140"/>
            <a:ext cx="571504" cy="571504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İçerik Yer Tutucusu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1 Başlık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tr-TR" b="1" dirty="0" err="1" smtClean="0">
                <a:latin typeface="Adobe Devanagari" pitchFamily="18" charset="0"/>
                <a:cs typeface="Adobe Devanagari" pitchFamily="18" charset="0"/>
              </a:rPr>
              <a:t>Adipozite</a:t>
            </a:r>
            <a:r>
              <a:rPr lang="tr-TR" b="1" dirty="0" smtClean="0">
                <a:latin typeface="Adobe Devanagari" pitchFamily="18" charset="0"/>
                <a:cs typeface="Adobe Devanagari" pitchFamily="18" charset="0"/>
              </a:rPr>
              <a:t> ne için seçilime uğramıştır?</a:t>
            </a:r>
            <a:endParaRPr lang="tr-TR" b="1" dirty="0">
              <a:latin typeface="Adobe Devanagari" pitchFamily="18" charset="0"/>
              <a:cs typeface="Adobe Devanagari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graphicFrame>
        <p:nvGraphicFramePr>
          <p:cNvPr id="5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457200" y="3571876"/>
          <a:ext cx="8229600" cy="3143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3 İçerik Yer Tutucusu" descr="heraclitus.pn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57158" y="428603"/>
            <a:ext cx="3143272" cy="28575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8 Oval"/>
          <p:cNvSpPr/>
          <p:nvPr/>
        </p:nvSpPr>
        <p:spPr>
          <a:xfrm>
            <a:off x="3571868" y="500042"/>
            <a:ext cx="5286412" cy="3071834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i="1" dirty="0" err="1" smtClean="0"/>
              <a:t>Panta</a:t>
            </a:r>
            <a:r>
              <a:rPr lang="tr-TR" i="1" dirty="0" smtClean="0"/>
              <a:t> </a:t>
            </a:r>
            <a:r>
              <a:rPr lang="tr-TR" i="1" dirty="0" err="1" smtClean="0"/>
              <a:t>rhei</a:t>
            </a:r>
            <a:r>
              <a:rPr lang="tr-TR" i="1" dirty="0" smtClean="0"/>
              <a:t>	</a:t>
            </a:r>
          </a:p>
          <a:p>
            <a:r>
              <a:rPr lang="tr-TR" i="1" dirty="0" smtClean="0"/>
              <a:t>	Her şey akar</a:t>
            </a:r>
          </a:p>
          <a:p>
            <a:r>
              <a:rPr lang="tr-TR" i="1" dirty="0" err="1" smtClean="0"/>
              <a:t>Pantha</a:t>
            </a:r>
            <a:r>
              <a:rPr lang="tr-TR" i="1" dirty="0" smtClean="0"/>
              <a:t> </a:t>
            </a:r>
            <a:r>
              <a:rPr lang="tr-TR" i="1" dirty="0" err="1" smtClean="0"/>
              <a:t>horei</a:t>
            </a:r>
            <a:r>
              <a:rPr lang="tr-TR" i="1" dirty="0" smtClean="0"/>
              <a:t>, </a:t>
            </a:r>
          </a:p>
          <a:p>
            <a:r>
              <a:rPr lang="tr-TR" i="1" dirty="0" smtClean="0"/>
              <a:t>	Her şey devinir</a:t>
            </a:r>
          </a:p>
          <a:p>
            <a:r>
              <a:rPr lang="tr-TR" i="1" dirty="0" err="1" smtClean="0"/>
              <a:t>Kai</a:t>
            </a:r>
            <a:r>
              <a:rPr lang="tr-TR" i="1" dirty="0" smtClean="0"/>
              <a:t>  </a:t>
            </a:r>
            <a:r>
              <a:rPr lang="tr-TR" i="1" dirty="0" err="1" smtClean="0"/>
              <a:t>avdem</a:t>
            </a:r>
            <a:r>
              <a:rPr lang="tr-TR" i="1" dirty="0" smtClean="0"/>
              <a:t> </a:t>
            </a:r>
            <a:r>
              <a:rPr lang="tr-TR" i="1" dirty="0" err="1" smtClean="0"/>
              <a:t>menei</a:t>
            </a:r>
            <a:r>
              <a:rPr lang="tr-TR" i="1" dirty="0" smtClean="0"/>
              <a:t>…</a:t>
            </a:r>
          </a:p>
          <a:p>
            <a:r>
              <a:rPr lang="tr-TR" i="1" dirty="0" smtClean="0"/>
              <a:t>		</a:t>
            </a:r>
          </a:p>
          <a:p>
            <a:r>
              <a:rPr lang="tr-TR" i="1" dirty="0" smtClean="0"/>
              <a:t>            Hiçbir şey olduğu gibi kalmaz...</a:t>
            </a:r>
            <a:endParaRPr lang="tr-TR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428628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tr-TR" sz="3600" b="1" dirty="0" err="1" smtClean="0">
                <a:latin typeface="Adobe Devanagari" pitchFamily="18" charset="0"/>
                <a:cs typeface="Adobe Devanagari" pitchFamily="18" charset="0"/>
              </a:rPr>
              <a:t>Adipozite</a:t>
            </a:r>
            <a:r>
              <a:rPr lang="tr-TR" sz="3600" b="1" dirty="0" smtClean="0">
                <a:latin typeface="Adobe Devanagari" pitchFamily="18" charset="0"/>
                <a:cs typeface="Adobe Devanagari" pitchFamily="18" charset="0"/>
              </a:rPr>
              <a:t> ne için seçilime uğramıştır?</a:t>
            </a:r>
            <a:endParaRPr lang="tr-TR" sz="3600" b="1" dirty="0">
              <a:latin typeface="Adobe Devanagari" pitchFamily="18" charset="0"/>
              <a:cs typeface="Adobe Devanagari" pitchFamily="18" charset="0"/>
            </a:endParaRPr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142844" y="3857628"/>
          <a:ext cx="8858312" cy="3000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5 Resim" descr="memeliler arasında en yağlı prima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6314" y="642918"/>
            <a:ext cx="4143404" cy="3214710"/>
          </a:xfrm>
          <a:prstGeom prst="rect">
            <a:avLst/>
          </a:prstGeom>
        </p:spPr>
      </p:pic>
      <p:sp>
        <p:nvSpPr>
          <p:cNvPr id="7" name="6 Oval"/>
          <p:cNvSpPr/>
          <p:nvPr/>
        </p:nvSpPr>
        <p:spPr>
          <a:xfrm>
            <a:off x="7072330" y="928670"/>
            <a:ext cx="785818" cy="642942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Metin kutusu"/>
          <p:cNvSpPr txBox="1"/>
          <p:nvPr/>
        </p:nvSpPr>
        <p:spPr>
          <a:xfrm>
            <a:off x="5000628" y="714356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BMI</a:t>
            </a:r>
            <a:endParaRPr lang="tr-TR" dirty="0"/>
          </a:p>
        </p:txBody>
      </p:sp>
      <p:sp>
        <p:nvSpPr>
          <p:cNvPr id="9" name="8 Metin kutusu"/>
          <p:cNvSpPr txBox="1"/>
          <p:nvPr/>
        </p:nvSpPr>
        <p:spPr>
          <a:xfrm>
            <a:off x="7643834" y="1000108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 smtClean="0"/>
              <a:t>Homo</a:t>
            </a:r>
            <a:r>
              <a:rPr lang="tr-TR" sz="1200" dirty="0" smtClean="0"/>
              <a:t> </a:t>
            </a:r>
            <a:r>
              <a:rPr lang="tr-TR" sz="1200" dirty="0" err="1" smtClean="0"/>
              <a:t>Sapiens</a:t>
            </a:r>
            <a:endParaRPr lang="tr-TR" sz="1200" dirty="0"/>
          </a:p>
        </p:txBody>
      </p:sp>
      <p:pic>
        <p:nvPicPr>
          <p:cNvPr id="11" name="3 İçerik Yer Tutucusu" descr="beyin body mass korelasyonu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158" y="928670"/>
            <a:ext cx="4714908" cy="2857520"/>
          </a:xfrm>
          <a:prstGeom prst="rect">
            <a:avLst/>
          </a:prstGeom>
        </p:spPr>
      </p:pic>
      <p:sp>
        <p:nvSpPr>
          <p:cNvPr id="12" name="11 Oval"/>
          <p:cNvSpPr/>
          <p:nvPr/>
        </p:nvSpPr>
        <p:spPr>
          <a:xfrm>
            <a:off x="2214546" y="1000108"/>
            <a:ext cx="785818" cy="642942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12 Oval"/>
          <p:cNvSpPr/>
          <p:nvPr/>
        </p:nvSpPr>
        <p:spPr>
          <a:xfrm>
            <a:off x="785786" y="928670"/>
            <a:ext cx="571504" cy="500066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tr-TR" sz="2800" dirty="0" err="1" smtClean="0"/>
              <a:t>Ensefalizasyonun</a:t>
            </a:r>
            <a:r>
              <a:rPr lang="tr-TR" sz="2800" dirty="0" smtClean="0"/>
              <a:t> finansmanı için yağ dokusu</a:t>
            </a:r>
            <a:endParaRPr lang="tr-TR" sz="2800" dirty="0"/>
          </a:p>
        </p:txBody>
      </p:sp>
      <p:pic>
        <p:nvPicPr>
          <p:cNvPr id="5" name="4 Resim" descr="brain-body-mass-rati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857232"/>
            <a:ext cx="7929618" cy="2928958"/>
          </a:xfrm>
          <a:prstGeom prst="rect">
            <a:avLst/>
          </a:prstGeom>
        </p:spPr>
      </p:pic>
      <p:sp>
        <p:nvSpPr>
          <p:cNvPr id="6" name="5 Dikdörtgen"/>
          <p:cNvSpPr/>
          <p:nvPr/>
        </p:nvSpPr>
        <p:spPr>
          <a:xfrm>
            <a:off x="3500430" y="3571876"/>
            <a:ext cx="3214710" cy="35719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Ensefalizasyon</a:t>
            </a:r>
            <a:r>
              <a:rPr lang="tr-TR" dirty="0" smtClean="0"/>
              <a:t> katsayısı</a:t>
            </a:r>
            <a:endParaRPr lang="tr-TR" dirty="0"/>
          </a:p>
        </p:txBody>
      </p:sp>
      <p:graphicFrame>
        <p:nvGraphicFramePr>
          <p:cNvPr id="7" name="6 Diyagram"/>
          <p:cNvGraphicFramePr/>
          <p:nvPr/>
        </p:nvGraphicFramePr>
        <p:xfrm>
          <a:off x="0" y="4000504"/>
          <a:ext cx="9144000" cy="2857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7 İçerik Yer Tutucusu"/>
          <p:cNvSpPr>
            <a:spLocks noGrp="1"/>
          </p:cNvSpPr>
          <p:nvPr>
            <p:ph idx="1"/>
          </p:nvPr>
        </p:nvSpPr>
        <p:spPr>
          <a:xfrm>
            <a:off x="457200" y="1600201"/>
            <a:ext cx="6472254" cy="757230"/>
          </a:xfrm>
        </p:spPr>
        <p:txBody>
          <a:bodyPr/>
          <a:lstStyle/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tr-TR" dirty="0" smtClean="0"/>
              <a:t>r-K üreme stratejisi</a:t>
            </a:r>
            <a:br>
              <a:rPr lang="tr-TR" dirty="0" smtClean="0"/>
            </a:br>
            <a:r>
              <a:rPr lang="tr-TR" dirty="0" smtClean="0"/>
              <a:t>(döle yatırımda çeşitlilik)</a:t>
            </a:r>
            <a:endParaRPr lang="tr-TR" dirty="0"/>
          </a:p>
        </p:txBody>
      </p:sp>
      <p:pic>
        <p:nvPicPr>
          <p:cNvPr id="4" name="3 İçerik Yer Tutucusu" descr="r     k strateji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1645761"/>
            <a:ext cx="8358246" cy="4434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57158" y="142852"/>
            <a:ext cx="8229600" cy="1071570"/>
          </a:xfrm>
          <a:solidFill>
            <a:srgbClr val="FFC000"/>
          </a:solidFill>
        </p:spPr>
        <p:txBody>
          <a:bodyPr>
            <a:noAutofit/>
          </a:bodyPr>
          <a:lstStyle/>
          <a:p>
            <a:pPr lvl="0"/>
            <a:r>
              <a:rPr lang="tr-TR" sz="2400" dirty="0" smtClean="0"/>
              <a:t/>
            </a:r>
            <a:br>
              <a:rPr lang="tr-TR" sz="2400" dirty="0" smtClean="0"/>
            </a:br>
            <a:r>
              <a:rPr lang="tr-TR" sz="2400" dirty="0" smtClean="0"/>
              <a:t>Beyne ve yavruya yatırımın finansmanı için </a:t>
            </a:r>
            <a:r>
              <a:rPr lang="tr-TR" sz="2400" dirty="0" err="1" smtClean="0"/>
              <a:t>İnsülin</a:t>
            </a:r>
            <a:r>
              <a:rPr lang="tr-TR" sz="2400" dirty="0" smtClean="0"/>
              <a:t> Direnci</a:t>
            </a:r>
            <a:br>
              <a:rPr lang="tr-TR" sz="2400" dirty="0" smtClean="0"/>
            </a:br>
            <a:endParaRPr lang="tr-TR" sz="2400" b="1" dirty="0">
              <a:latin typeface="Adobe Devanagari" pitchFamily="18" charset="0"/>
              <a:cs typeface="Adobe Devanagari" pitchFamily="18" charset="0"/>
            </a:endParaRPr>
          </a:p>
        </p:txBody>
      </p:sp>
      <p:graphicFrame>
        <p:nvGraphicFramePr>
          <p:cNvPr id="9" name="8 İçerik Yer Tutucusu"/>
          <p:cNvGraphicFramePr>
            <a:graphicFrameLocks noGrp="1"/>
          </p:cNvGraphicFramePr>
          <p:nvPr>
            <p:ph idx="1"/>
          </p:nvPr>
        </p:nvGraphicFramePr>
        <p:xfrm>
          <a:off x="0" y="1500174"/>
          <a:ext cx="9144000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42844" y="274638"/>
            <a:ext cx="8786874" cy="439718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tr-TR" sz="2900" dirty="0" smtClean="0"/>
              <a:t>Yaşam tarihini yönlendiren aracı olarak yağ dokusu</a:t>
            </a:r>
            <a:endParaRPr lang="tr-TR" sz="2900" dirty="0"/>
          </a:p>
        </p:txBody>
      </p:sp>
      <p:pic>
        <p:nvPicPr>
          <p:cNvPr id="4" name="3 İçerik Yer Tutucusu" descr="Life-History-Tradeoffs-A-Classic-Y-model-illustrating-the-mechanism-for-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2928934"/>
            <a:ext cx="5072098" cy="3286148"/>
          </a:xfrm>
        </p:spPr>
      </p:pic>
      <p:graphicFrame>
        <p:nvGraphicFramePr>
          <p:cNvPr id="5" name="3 İçerik Yer Tutucusu"/>
          <p:cNvGraphicFramePr>
            <a:graphicFrameLocks/>
          </p:cNvGraphicFramePr>
          <p:nvPr/>
        </p:nvGraphicFramePr>
        <p:xfrm>
          <a:off x="6143636" y="1071546"/>
          <a:ext cx="2786082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7 Grup"/>
          <p:cNvGrpSpPr/>
          <p:nvPr/>
        </p:nvGrpSpPr>
        <p:grpSpPr>
          <a:xfrm>
            <a:off x="285720" y="1000108"/>
            <a:ext cx="5357818" cy="2204011"/>
            <a:chOff x="127590" y="64471"/>
            <a:chExt cx="3289545" cy="1412323"/>
          </a:xfrm>
        </p:grpSpPr>
        <p:sp>
          <p:nvSpPr>
            <p:cNvPr id="9" name="8 Yuvarlatılmış Dikdörtgen"/>
            <p:cNvSpPr/>
            <p:nvPr/>
          </p:nvSpPr>
          <p:spPr>
            <a:xfrm>
              <a:off x="171451" y="64471"/>
              <a:ext cx="3245684" cy="1007099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10" name="Yuvarlatılmış Dikdörtgen 4"/>
            <p:cNvSpPr/>
            <p:nvPr/>
          </p:nvSpPr>
          <p:spPr>
            <a:xfrm>
              <a:off x="127590" y="568021"/>
              <a:ext cx="3147358" cy="9087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90726" tIns="0" rIns="90726" bIns="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r-TR" sz="2400" i="1" kern="1200" dirty="0"/>
            </a:p>
          </p:txBody>
        </p:sp>
      </p:grpSp>
      <p:sp>
        <p:nvSpPr>
          <p:cNvPr id="11" name="10 Dikdörtgen"/>
          <p:cNvSpPr/>
          <p:nvPr/>
        </p:nvSpPr>
        <p:spPr>
          <a:xfrm>
            <a:off x="642910" y="1571612"/>
            <a:ext cx="4572000" cy="10895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i="1" dirty="0" smtClean="0"/>
              <a:t>Tüm  organizmalar enerjilerini temel yaşam becerilerini geliştirmek için  çevre şartlarının gerektirdiği koşullara göre en optimum olacak biçimde yönlendirirler</a:t>
            </a:r>
            <a:endParaRPr lang="tr-TR" i="1" dirty="0"/>
          </a:p>
        </p:txBody>
      </p:sp>
      <p:grpSp>
        <p:nvGrpSpPr>
          <p:cNvPr id="6" name="11 Grup"/>
          <p:cNvGrpSpPr/>
          <p:nvPr/>
        </p:nvGrpSpPr>
        <p:grpSpPr>
          <a:xfrm>
            <a:off x="1500166" y="928670"/>
            <a:ext cx="2400316" cy="560880"/>
            <a:chOff x="0" y="0"/>
            <a:chExt cx="2400316" cy="560880"/>
          </a:xfrm>
        </p:grpSpPr>
        <p:sp>
          <p:nvSpPr>
            <p:cNvPr id="13" name="12 Yuvarlatılmış Dikdörtgen"/>
            <p:cNvSpPr/>
            <p:nvPr/>
          </p:nvSpPr>
          <p:spPr>
            <a:xfrm>
              <a:off x="0" y="0"/>
              <a:ext cx="2400316" cy="5608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Yuvarlatılmış Dikdörtgen 4"/>
            <p:cNvSpPr/>
            <p:nvPr/>
          </p:nvSpPr>
          <p:spPr>
            <a:xfrm>
              <a:off x="27380" y="27380"/>
              <a:ext cx="2345556" cy="506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0726" tIns="0" rIns="90726" bIns="0" numCol="1" spcCol="1270" anchor="ctr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900" kern="1200" dirty="0" smtClean="0"/>
                <a:t>Life </a:t>
              </a:r>
              <a:r>
                <a:rPr lang="tr-TR" sz="1900" kern="1200" dirty="0" err="1" smtClean="0"/>
                <a:t>History</a:t>
              </a:r>
              <a:r>
                <a:rPr lang="tr-TR" sz="1900" kern="1200" dirty="0" smtClean="0"/>
                <a:t> </a:t>
              </a:r>
              <a:r>
                <a:rPr lang="tr-TR" sz="1900" kern="1200" dirty="0" err="1" smtClean="0"/>
                <a:t>Theory</a:t>
              </a:r>
              <a:endParaRPr lang="tr-TR" sz="1900" kern="1200" dirty="0"/>
            </a:p>
          </p:txBody>
        </p:sp>
      </p:grpSp>
      <p:sp>
        <p:nvSpPr>
          <p:cNvPr id="15" name="14 Metin kutusu"/>
          <p:cNvSpPr txBox="1"/>
          <p:nvPr/>
        </p:nvSpPr>
        <p:spPr>
          <a:xfrm>
            <a:off x="2857488" y="600076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i="1" dirty="0" smtClean="0">
                <a:latin typeface="Adobe Devanagari"/>
              </a:rPr>
              <a:t>Y modeli</a:t>
            </a:r>
            <a:endParaRPr lang="tr-TR" sz="3600" b="1" i="1" dirty="0">
              <a:latin typeface="Adobe Devanaga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42844" y="274638"/>
            <a:ext cx="8786874" cy="439718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tr-TR" sz="2900" dirty="0" smtClean="0"/>
              <a:t>Yaşam tarihini yönlendiren aracı olarak yağ dokusu</a:t>
            </a:r>
            <a:endParaRPr lang="tr-TR" sz="2900" dirty="0"/>
          </a:p>
        </p:txBody>
      </p:sp>
      <p:pic>
        <p:nvPicPr>
          <p:cNvPr id="4" name="3 İçerik Yer Tutucusu" descr="Life-History-Tradeoffs-A-Classic-Y-model-illustrating-the-mechanism-for-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2928934"/>
            <a:ext cx="5072098" cy="3286148"/>
          </a:xfrm>
        </p:spPr>
      </p:pic>
      <p:graphicFrame>
        <p:nvGraphicFramePr>
          <p:cNvPr id="5" name="3 İçerik Yer Tutucusu"/>
          <p:cNvGraphicFramePr>
            <a:graphicFrameLocks/>
          </p:cNvGraphicFramePr>
          <p:nvPr/>
        </p:nvGraphicFramePr>
        <p:xfrm>
          <a:off x="6143636" y="1071546"/>
          <a:ext cx="2786082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7 Grup"/>
          <p:cNvGrpSpPr/>
          <p:nvPr/>
        </p:nvGrpSpPr>
        <p:grpSpPr>
          <a:xfrm>
            <a:off x="285720" y="1000108"/>
            <a:ext cx="5357818" cy="2204011"/>
            <a:chOff x="127590" y="64471"/>
            <a:chExt cx="3289545" cy="1412323"/>
          </a:xfrm>
        </p:grpSpPr>
        <p:sp>
          <p:nvSpPr>
            <p:cNvPr id="9" name="8 Yuvarlatılmış Dikdörtgen"/>
            <p:cNvSpPr/>
            <p:nvPr/>
          </p:nvSpPr>
          <p:spPr>
            <a:xfrm>
              <a:off x="171451" y="64471"/>
              <a:ext cx="3245684" cy="1007099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10" name="Yuvarlatılmış Dikdörtgen 4"/>
            <p:cNvSpPr/>
            <p:nvPr/>
          </p:nvSpPr>
          <p:spPr>
            <a:xfrm>
              <a:off x="127590" y="568021"/>
              <a:ext cx="3147358" cy="9087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90726" tIns="0" rIns="90726" bIns="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r-TR" sz="2400" i="1" kern="1200" dirty="0"/>
            </a:p>
          </p:txBody>
        </p:sp>
      </p:grpSp>
      <p:sp>
        <p:nvSpPr>
          <p:cNvPr id="11" name="10 Dikdörtgen"/>
          <p:cNvSpPr/>
          <p:nvPr/>
        </p:nvSpPr>
        <p:spPr>
          <a:xfrm>
            <a:off x="642910" y="1571612"/>
            <a:ext cx="4572000" cy="10895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i="1" dirty="0" smtClean="0"/>
              <a:t>Tüm  organizmalar enerjilerini temel yaşam becerilerini geliştirmek için  çevre şartlarının gerektirdiği koşullara göre en optimum olacak biçimde yönlendirirler</a:t>
            </a:r>
            <a:endParaRPr lang="tr-TR" i="1" dirty="0"/>
          </a:p>
        </p:txBody>
      </p:sp>
      <p:grpSp>
        <p:nvGrpSpPr>
          <p:cNvPr id="6" name="11 Grup"/>
          <p:cNvGrpSpPr/>
          <p:nvPr/>
        </p:nvGrpSpPr>
        <p:grpSpPr>
          <a:xfrm>
            <a:off x="1500166" y="928670"/>
            <a:ext cx="2400316" cy="560880"/>
            <a:chOff x="0" y="0"/>
            <a:chExt cx="2400316" cy="560880"/>
          </a:xfrm>
        </p:grpSpPr>
        <p:sp>
          <p:nvSpPr>
            <p:cNvPr id="13" name="12 Yuvarlatılmış Dikdörtgen"/>
            <p:cNvSpPr/>
            <p:nvPr/>
          </p:nvSpPr>
          <p:spPr>
            <a:xfrm>
              <a:off x="0" y="0"/>
              <a:ext cx="2400316" cy="5608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Yuvarlatılmış Dikdörtgen 4"/>
            <p:cNvSpPr/>
            <p:nvPr/>
          </p:nvSpPr>
          <p:spPr>
            <a:xfrm>
              <a:off x="27380" y="27380"/>
              <a:ext cx="2345556" cy="506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0726" tIns="0" rIns="90726" bIns="0" numCol="1" spcCol="1270" anchor="ctr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900" kern="1200" dirty="0" smtClean="0"/>
                <a:t>Life </a:t>
              </a:r>
              <a:r>
                <a:rPr lang="tr-TR" sz="1900" kern="1200" dirty="0" err="1" smtClean="0"/>
                <a:t>History</a:t>
              </a:r>
              <a:r>
                <a:rPr lang="tr-TR" sz="1900" kern="1200" dirty="0" smtClean="0"/>
                <a:t> </a:t>
              </a:r>
              <a:r>
                <a:rPr lang="tr-TR" sz="1900" kern="1200" dirty="0" err="1" smtClean="0"/>
                <a:t>Theory</a:t>
              </a:r>
              <a:endParaRPr lang="tr-TR" sz="1900" kern="1200" dirty="0"/>
            </a:p>
          </p:txBody>
        </p:sp>
      </p:grpSp>
      <p:sp>
        <p:nvSpPr>
          <p:cNvPr id="15" name="14 Metin kutusu"/>
          <p:cNvSpPr txBox="1"/>
          <p:nvPr/>
        </p:nvSpPr>
        <p:spPr>
          <a:xfrm>
            <a:off x="3714744" y="6143644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Y modeli</a:t>
            </a:r>
            <a:endParaRPr lang="tr-TR" dirty="0"/>
          </a:p>
        </p:txBody>
      </p:sp>
      <p:sp>
        <p:nvSpPr>
          <p:cNvPr id="16" name="15 Oval"/>
          <p:cNvSpPr/>
          <p:nvPr/>
        </p:nvSpPr>
        <p:spPr>
          <a:xfrm>
            <a:off x="1142976" y="3357562"/>
            <a:ext cx="428628" cy="571504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7" name="16 Oval"/>
          <p:cNvSpPr/>
          <p:nvPr/>
        </p:nvSpPr>
        <p:spPr>
          <a:xfrm>
            <a:off x="1214414" y="5072074"/>
            <a:ext cx="428628" cy="571504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8" name="17 Oval"/>
          <p:cNvSpPr/>
          <p:nvPr/>
        </p:nvSpPr>
        <p:spPr>
          <a:xfrm>
            <a:off x="2714612" y="5072074"/>
            <a:ext cx="428628" cy="571504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9" name="18 Oval"/>
          <p:cNvSpPr/>
          <p:nvPr/>
        </p:nvSpPr>
        <p:spPr>
          <a:xfrm>
            <a:off x="3643306" y="3429000"/>
            <a:ext cx="428628" cy="571504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24" name="23 Aşağı Ok"/>
          <p:cNvSpPr/>
          <p:nvPr/>
        </p:nvSpPr>
        <p:spPr>
          <a:xfrm>
            <a:off x="3643306" y="2928934"/>
            <a:ext cx="142876" cy="42862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24 Metin kutusu"/>
          <p:cNvSpPr txBox="1"/>
          <p:nvPr/>
        </p:nvSpPr>
        <p:spPr>
          <a:xfrm>
            <a:off x="3214678" y="2643182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Hormonlar </a:t>
            </a:r>
            <a:endParaRPr lang="tr-TR" dirty="0"/>
          </a:p>
        </p:txBody>
      </p:sp>
      <p:sp>
        <p:nvSpPr>
          <p:cNvPr id="26" name="25 Aşağı Ok"/>
          <p:cNvSpPr/>
          <p:nvPr/>
        </p:nvSpPr>
        <p:spPr>
          <a:xfrm>
            <a:off x="1142976" y="2928934"/>
            <a:ext cx="142876" cy="42862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26 Metin kutusu"/>
          <p:cNvSpPr txBox="1"/>
          <p:nvPr/>
        </p:nvSpPr>
        <p:spPr>
          <a:xfrm>
            <a:off x="500034" y="2714620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Hormonlar </a:t>
            </a:r>
            <a:endParaRPr lang="tr-TR" dirty="0"/>
          </a:p>
        </p:txBody>
      </p:sp>
      <p:sp>
        <p:nvSpPr>
          <p:cNvPr id="28" name="27 Aşağı Ok"/>
          <p:cNvSpPr/>
          <p:nvPr/>
        </p:nvSpPr>
        <p:spPr>
          <a:xfrm>
            <a:off x="1142976" y="4572008"/>
            <a:ext cx="204790" cy="42862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28 Metin kutusu"/>
          <p:cNvSpPr txBox="1"/>
          <p:nvPr/>
        </p:nvSpPr>
        <p:spPr>
          <a:xfrm>
            <a:off x="357158" y="4214818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Yağ dokusu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32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just"/>
            <a:r>
              <a:rPr lang="tr-TR" sz="2800" b="1" dirty="0" smtClean="0"/>
              <a:t>     </a:t>
            </a:r>
            <a:r>
              <a:rPr lang="tr-TR" sz="2800" b="1" dirty="0" err="1" smtClean="0"/>
              <a:t>Obezite</a:t>
            </a:r>
            <a:r>
              <a:rPr lang="tr-TR" sz="2800" b="1" dirty="0" smtClean="0"/>
              <a:t> insan &amp; çevre evriminin doğal bir sonucudur</a:t>
            </a:r>
            <a:endParaRPr lang="tr-TR" sz="2800" b="1" dirty="0"/>
          </a:p>
        </p:txBody>
      </p:sp>
      <p:pic>
        <p:nvPicPr>
          <p:cNvPr id="4" name="3 İçerik Yer Tutucusu" descr="avıc toplayıcı çiftçile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071546"/>
            <a:ext cx="8715436" cy="5643602"/>
          </a:xfrm>
        </p:spPr>
      </p:pic>
      <p:sp>
        <p:nvSpPr>
          <p:cNvPr id="5" name="4 Metin kutusu"/>
          <p:cNvSpPr txBox="1"/>
          <p:nvPr/>
        </p:nvSpPr>
        <p:spPr>
          <a:xfrm>
            <a:off x="142844" y="6072206"/>
            <a:ext cx="864399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b="1" i="1" dirty="0" err="1" smtClean="0">
                <a:latin typeface="Adobe Devanagari" pitchFamily="18" charset="0"/>
                <a:cs typeface="Adobe Devanagari" pitchFamily="18" charset="0"/>
              </a:rPr>
              <a:t>Paleolitik</a:t>
            </a:r>
            <a:r>
              <a:rPr lang="tr-TR" b="1" i="1" dirty="0" smtClean="0">
                <a:latin typeface="Adobe Devanagari" pitchFamily="18" charset="0"/>
                <a:cs typeface="Adobe Devanagari" pitchFamily="18" charset="0"/>
              </a:rPr>
              <a:t> çevre için uyarlanmış bedenin modern çevreye verdiği yanıttır. </a:t>
            </a:r>
            <a:endParaRPr lang="tr-TR" b="1" i="1" dirty="0">
              <a:latin typeface="Adobe Devanagari" pitchFamily="18" charset="0"/>
              <a:cs typeface="Adobe Devanagari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tr-TR" sz="3200" dirty="0" err="1" smtClean="0"/>
              <a:t>Paleolitik</a:t>
            </a:r>
            <a:r>
              <a:rPr lang="tr-TR" sz="3200" dirty="0" smtClean="0"/>
              <a:t> dönem</a:t>
            </a:r>
            <a:br>
              <a:rPr lang="tr-TR" sz="3200" dirty="0" smtClean="0"/>
            </a:br>
            <a:r>
              <a:rPr lang="tr-TR" sz="2400" dirty="0" smtClean="0"/>
              <a:t>(2 milyon-10 000 yıl öncesi) </a:t>
            </a:r>
            <a:endParaRPr lang="tr-TR" sz="2400" dirty="0"/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142844" y="928670"/>
          <a:ext cx="3900486" cy="5786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3 İçerik Yer Tutucusu"/>
          <p:cNvGraphicFramePr>
            <a:graphicFrameLocks/>
          </p:cNvGraphicFramePr>
          <p:nvPr/>
        </p:nvGraphicFramePr>
        <p:xfrm>
          <a:off x="4143372" y="928670"/>
          <a:ext cx="4786346" cy="5786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5 Dikdörtgen"/>
          <p:cNvSpPr/>
          <p:nvPr/>
        </p:nvSpPr>
        <p:spPr>
          <a:xfrm>
            <a:off x="4572000" y="3357562"/>
            <a:ext cx="2857520" cy="285752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4643438" y="1643050"/>
            <a:ext cx="2857520" cy="285752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9" name="8 Dikdörtgen"/>
          <p:cNvSpPr/>
          <p:nvPr/>
        </p:nvSpPr>
        <p:spPr>
          <a:xfrm>
            <a:off x="4643438" y="4572008"/>
            <a:ext cx="2857520" cy="571504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15436" cy="71438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tr-TR" sz="2800" dirty="0" err="1" smtClean="0"/>
              <a:t>Adipozite</a:t>
            </a:r>
            <a:r>
              <a:rPr lang="tr-TR" sz="2800" dirty="0" smtClean="0"/>
              <a:t> için ana itici evrimsel güç olarak </a:t>
            </a:r>
            <a:r>
              <a:rPr lang="tr-TR" sz="2800" dirty="0" err="1" smtClean="0"/>
              <a:t>ensefalizasyon</a:t>
            </a:r>
            <a:r>
              <a:rPr lang="tr-TR" sz="2800" dirty="0" smtClean="0"/>
              <a:t/>
            </a:r>
            <a:br>
              <a:rPr lang="tr-TR" sz="2800" dirty="0" smtClean="0"/>
            </a:br>
            <a:r>
              <a:rPr lang="tr-TR" sz="1800" dirty="0" smtClean="0"/>
              <a:t>(</a:t>
            </a:r>
            <a:r>
              <a:rPr lang="tr-TR" sz="1800" dirty="0" err="1" smtClean="0"/>
              <a:t>paleolitik</a:t>
            </a:r>
            <a:r>
              <a:rPr lang="tr-TR" sz="1800" dirty="0" smtClean="0"/>
              <a:t> dönem)</a:t>
            </a:r>
            <a:endParaRPr lang="tr-TR" sz="1800" dirty="0"/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142844" y="857232"/>
          <a:ext cx="4929222" cy="6000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Sağ Ok"/>
          <p:cNvSpPr/>
          <p:nvPr/>
        </p:nvSpPr>
        <p:spPr>
          <a:xfrm>
            <a:off x="5143504" y="3214686"/>
            <a:ext cx="285752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5 Resim" descr="besin beyin hacmi evrimi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256" y="785794"/>
            <a:ext cx="3714744" cy="5786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2518" cy="58259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tr-TR" dirty="0" err="1" smtClean="0"/>
              <a:t>Change</a:t>
            </a:r>
            <a:r>
              <a:rPr lang="tr-TR" dirty="0" smtClean="0"/>
              <a:t> </a:t>
            </a:r>
            <a:r>
              <a:rPr lang="tr-TR" dirty="0" err="1" smtClean="0"/>
              <a:t>between</a:t>
            </a:r>
            <a:r>
              <a:rPr lang="tr-TR" dirty="0" smtClean="0"/>
              <a:t> gut </a:t>
            </a:r>
            <a:r>
              <a:rPr lang="tr-TR" dirty="0" err="1" smtClean="0"/>
              <a:t>mass</a:t>
            </a:r>
            <a:r>
              <a:rPr lang="tr-TR" dirty="0" smtClean="0"/>
              <a:t>-</a:t>
            </a:r>
            <a:r>
              <a:rPr lang="tr-TR" dirty="0" err="1" smtClean="0"/>
              <a:t>brain</a:t>
            </a:r>
            <a:r>
              <a:rPr lang="tr-TR" dirty="0" smtClean="0"/>
              <a:t> </a:t>
            </a:r>
            <a:r>
              <a:rPr lang="tr-TR" dirty="0" err="1" smtClean="0"/>
              <a:t>volume</a:t>
            </a:r>
            <a:endParaRPr lang="tr-TR" dirty="0"/>
          </a:p>
        </p:txBody>
      </p:sp>
      <p:pic>
        <p:nvPicPr>
          <p:cNvPr id="4" name="3 İçerik Yer Tutucusu" descr="beyin barsak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1285860"/>
            <a:ext cx="3929090" cy="5143536"/>
          </a:xfrm>
        </p:spPr>
      </p:pic>
      <p:pic>
        <p:nvPicPr>
          <p:cNvPr id="5" name="4 Resim" descr="barsak bey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57298"/>
            <a:ext cx="4214842" cy="5000660"/>
          </a:xfrm>
          <a:prstGeom prst="rect">
            <a:avLst/>
          </a:prstGeom>
        </p:spPr>
      </p:pic>
      <p:sp>
        <p:nvSpPr>
          <p:cNvPr id="6" name="5 Oval"/>
          <p:cNvSpPr/>
          <p:nvPr/>
        </p:nvSpPr>
        <p:spPr>
          <a:xfrm>
            <a:off x="3571868" y="5286388"/>
            <a:ext cx="428628" cy="428628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571504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tr-TR" dirty="0" smtClean="0"/>
              <a:t>Hastalıklara biyolojik yaklaşım</a:t>
            </a:r>
            <a:endParaRPr lang="tr-TR" dirty="0"/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0" y="3143248"/>
          <a:ext cx="9144000" cy="3714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4 Resim" descr="kapak 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20" y="857232"/>
            <a:ext cx="3786214" cy="2286016"/>
          </a:xfrm>
          <a:prstGeom prst="rect">
            <a:avLst/>
          </a:prstGeom>
        </p:spPr>
      </p:pic>
      <p:pic>
        <p:nvPicPr>
          <p:cNvPr id="6" name="5 Resim" descr="kapak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1934" y="785794"/>
            <a:ext cx="4572032" cy="22142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tr-TR" sz="1800" dirty="0" err="1" smtClean="0"/>
              <a:t>Hominidia</a:t>
            </a:r>
            <a:r>
              <a:rPr lang="tr-TR" sz="1800" dirty="0" smtClean="0"/>
              <a:t> </a:t>
            </a:r>
            <a:endParaRPr lang="tr-TR" sz="1800" dirty="0"/>
          </a:p>
        </p:txBody>
      </p:sp>
      <p:pic>
        <p:nvPicPr>
          <p:cNvPr id="6" name="5 İçerik Yer Tutucusu" descr="insan türleri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000108"/>
            <a:ext cx="8429684" cy="55721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tr-TR" sz="3200" dirty="0" smtClean="0"/>
              <a:t>Neolitik Dönem</a:t>
            </a:r>
            <a:br>
              <a:rPr lang="tr-TR" sz="3200" dirty="0" smtClean="0"/>
            </a:br>
            <a:r>
              <a:rPr lang="tr-TR" sz="2800" dirty="0" smtClean="0"/>
              <a:t>(10 000-250 yıl öncesi)</a:t>
            </a:r>
            <a:endParaRPr lang="tr-TR" sz="2800" dirty="0"/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457200" y="1000108"/>
          <a:ext cx="4043362" cy="571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3 İçerik Yer Tutucusu"/>
          <p:cNvGraphicFramePr>
            <a:graphicFrameLocks/>
          </p:cNvGraphicFramePr>
          <p:nvPr/>
        </p:nvGraphicFramePr>
        <p:xfrm>
          <a:off x="4857752" y="1071546"/>
          <a:ext cx="3829048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5 Dikdörtgen"/>
          <p:cNvSpPr/>
          <p:nvPr/>
        </p:nvSpPr>
        <p:spPr>
          <a:xfrm>
            <a:off x="5143504" y="3571876"/>
            <a:ext cx="2857520" cy="214314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5214942" y="4786322"/>
            <a:ext cx="2857520" cy="714380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28694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tr-TR" sz="3200" dirty="0" smtClean="0"/>
              <a:t>Sanayi Devrimi-Modern Çağ</a:t>
            </a:r>
            <a:br>
              <a:rPr lang="tr-TR" sz="3200" dirty="0" smtClean="0"/>
            </a:br>
            <a:r>
              <a:rPr lang="tr-TR" sz="2800" dirty="0" smtClean="0"/>
              <a:t>(250 y.ö.-günümüz arası)</a:t>
            </a:r>
            <a:endParaRPr lang="tr-TR" sz="2800" dirty="0"/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457200" y="1071546"/>
          <a:ext cx="4114800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4 Diyagram"/>
          <p:cNvGraphicFramePr/>
          <p:nvPr/>
        </p:nvGraphicFramePr>
        <p:xfrm>
          <a:off x="4714876" y="1142984"/>
          <a:ext cx="4143404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439718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tr-TR" sz="1800" b="1" dirty="0" err="1" smtClean="0">
                <a:latin typeface="Adobe Devanagari" pitchFamily="18" charset="0"/>
                <a:cs typeface="Adobe Devanagari" pitchFamily="18" charset="0"/>
              </a:rPr>
              <a:t>Adipozite</a:t>
            </a:r>
            <a:r>
              <a:rPr lang="tr-TR" sz="1800" b="1" dirty="0" smtClean="0">
                <a:latin typeface="Adobe Devanagari" pitchFamily="18" charset="0"/>
                <a:cs typeface="Adobe Devanagari" pitchFamily="18" charset="0"/>
              </a:rPr>
              <a:t> için Seçilim Baskısı Yaratan İtici Evrimsel Güçler</a:t>
            </a:r>
            <a:endParaRPr lang="tr-TR" sz="1800" b="1" dirty="0">
              <a:latin typeface="Adobe Devanagari" pitchFamily="18" charset="0"/>
              <a:cs typeface="Adobe Devanagari" pitchFamily="18" charset="0"/>
            </a:endParaRPr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457200" y="571480"/>
          <a:ext cx="3900486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3 İçerik Yer Tutucusu"/>
          <p:cNvGraphicFramePr>
            <a:graphicFrameLocks/>
          </p:cNvGraphicFramePr>
          <p:nvPr/>
        </p:nvGraphicFramePr>
        <p:xfrm>
          <a:off x="4429124" y="642918"/>
          <a:ext cx="4471990" cy="600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tr-TR" sz="3200" dirty="0" err="1" smtClean="0"/>
              <a:t>Ürikaz</a:t>
            </a:r>
            <a:r>
              <a:rPr lang="tr-TR" sz="3200" dirty="0" smtClean="0"/>
              <a:t> enziminin kaybı</a:t>
            </a:r>
            <a:br>
              <a:rPr lang="tr-TR" sz="3200" dirty="0" smtClean="0"/>
            </a:br>
            <a:r>
              <a:rPr lang="tr-TR" sz="2000" dirty="0" smtClean="0"/>
              <a:t>(Miyosen Dönemi 20-16 milyon </a:t>
            </a:r>
            <a:r>
              <a:rPr lang="tr-TR" sz="2000" dirty="0" err="1" smtClean="0"/>
              <a:t>yö</a:t>
            </a:r>
            <a:r>
              <a:rPr lang="tr-TR" sz="2000" dirty="0" smtClean="0"/>
              <a:t>)</a:t>
            </a:r>
            <a:endParaRPr lang="tr-TR" sz="2000" dirty="0"/>
          </a:p>
        </p:txBody>
      </p:sp>
      <p:pic>
        <p:nvPicPr>
          <p:cNvPr id="13" name="4 İçerik Yer Tutucusu" descr="urikaz enziminin kaybı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1071546"/>
            <a:ext cx="8072494" cy="4714908"/>
          </a:xfrm>
        </p:spPr>
      </p:pic>
      <p:sp>
        <p:nvSpPr>
          <p:cNvPr id="14" name="13 Oval"/>
          <p:cNvSpPr/>
          <p:nvPr/>
        </p:nvSpPr>
        <p:spPr>
          <a:xfrm>
            <a:off x="6715140" y="1357298"/>
            <a:ext cx="785818" cy="785818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14 Oval"/>
          <p:cNvSpPr/>
          <p:nvPr/>
        </p:nvSpPr>
        <p:spPr>
          <a:xfrm>
            <a:off x="3500430" y="5143512"/>
            <a:ext cx="785818" cy="785818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15 Metin kutusu"/>
          <p:cNvSpPr txBox="1"/>
          <p:nvPr/>
        </p:nvSpPr>
        <p:spPr>
          <a:xfrm>
            <a:off x="285720" y="6000768"/>
            <a:ext cx="8286808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tr-TR" dirty="0" smtClean="0"/>
              <a:t>Enerji kısıtlılığı ve su korunumun yarattığı evrimsel baskı </a:t>
            </a:r>
            <a:r>
              <a:rPr lang="tr-TR" dirty="0" err="1" smtClean="0"/>
              <a:t>ürikaz</a:t>
            </a:r>
            <a:r>
              <a:rPr lang="tr-TR" dirty="0" smtClean="0"/>
              <a:t> enziminin kaybolması ile yolak </a:t>
            </a:r>
            <a:r>
              <a:rPr lang="tr-TR" dirty="0" err="1" smtClean="0"/>
              <a:t>fruktoz</a:t>
            </a:r>
            <a:r>
              <a:rPr lang="tr-TR" dirty="0" smtClean="0"/>
              <a:t> sentezine kaydırıldı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tr-TR" sz="2400" dirty="0" err="1" smtClean="0"/>
              <a:t>Ürikaz</a:t>
            </a:r>
            <a:r>
              <a:rPr lang="tr-TR" sz="2400" dirty="0" smtClean="0"/>
              <a:t> enziminin kaybı</a:t>
            </a:r>
            <a:br>
              <a:rPr lang="tr-TR" sz="2400" dirty="0" smtClean="0"/>
            </a:br>
            <a:r>
              <a:rPr lang="tr-TR" sz="2400" dirty="0" smtClean="0"/>
              <a:t>(Miyosen Dönemi 20-16 milyon </a:t>
            </a:r>
            <a:r>
              <a:rPr lang="tr-TR" sz="2400" dirty="0" err="1" smtClean="0"/>
              <a:t>yö</a:t>
            </a:r>
            <a:r>
              <a:rPr lang="tr-TR" sz="2400" dirty="0" smtClean="0"/>
              <a:t>)</a:t>
            </a:r>
            <a:endParaRPr lang="tr-TR" sz="2400" dirty="0"/>
          </a:p>
        </p:txBody>
      </p:sp>
      <p:pic>
        <p:nvPicPr>
          <p:cNvPr id="4" name="3 İçerik Yer Tutucusu" descr="ürikaz fruktoz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000108"/>
            <a:ext cx="7858180" cy="4896089"/>
          </a:xfrm>
        </p:spPr>
      </p:pic>
      <p:sp>
        <p:nvSpPr>
          <p:cNvPr id="5" name="4 Aşağı Ok"/>
          <p:cNvSpPr/>
          <p:nvPr/>
        </p:nvSpPr>
        <p:spPr>
          <a:xfrm>
            <a:off x="2214546" y="3286124"/>
            <a:ext cx="45719" cy="42862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5 Metin kutusu"/>
          <p:cNvSpPr txBox="1"/>
          <p:nvPr/>
        </p:nvSpPr>
        <p:spPr>
          <a:xfrm>
            <a:off x="2428860" y="3286124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 smtClean="0"/>
              <a:t>Ürikaz</a:t>
            </a:r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8" name="7 Sol Sağ Ok"/>
          <p:cNvSpPr/>
          <p:nvPr/>
        </p:nvSpPr>
        <p:spPr>
          <a:xfrm>
            <a:off x="2071670" y="3429000"/>
            <a:ext cx="357190" cy="142876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Köşeli Çift Ayraç"/>
          <p:cNvSpPr/>
          <p:nvPr/>
        </p:nvSpPr>
        <p:spPr>
          <a:xfrm rot="16200000">
            <a:off x="2063953" y="2793775"/>
            <a:ext cx="285752" cy="413194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10" name="9 Köşeli Çift Ayraç"/>
          <p:cNvSpPr/>
          <p:nvPr/>
        </p:nvSpPr>
        <p:spPr>
          <a:xfrm rot="16200000">
            <a:off x="2063953" y="2508023"/>
            <a:ext cx="285752" cy="413194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11" name="10 Köşeli Çift Ayraç"/>
          <p:cNvSpPr/>
          <p:nvPr/>
        </p:nvSpPr>
        <p:spPr>
          <a:xfrm>
            <a:off x="2778333" y="2079395"/>
            <a:ext cx="285752" cy="413194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12" name="11 Metin kutusu"/>
          <p:cNvSpPr txBox="1"/>
          <p:nvPr/>
        </p:nvSpPr>
        <p:spPr>
          <a:xfrm>
            <a:off x="1785918" y="3643314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 smtClean="0"/>
              <a:t>Allontoin</a:t>
            </a:r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13" name="12 Akış Çizelgesi: Delikli Teyp"/>
          <p:cNvSpPr/>
          <p:nvPr/>
        </p:nvSpPr>
        <p:spPr>
          <a:xfrm>
            <a:off x="214282" y="2571744"/>
            <a:ext cx="1071570" cy="642942"/>
          </a:xfrm>
          <a:prstGeom prst="flowChartPunchedTap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smtClean="0"/>
              <a:t>16-20 </a:t>
            </a:r>
            <a:r>
              <a:rPr lang="tr-TR" sz="1400" dirty="0" err="1" smtClean="0"/>
              <a:t>myö</a:t>
            </a:r>
            <a:r>
              <a:rPr lang="tr-TR" sz="1400" dirty="0" smtClean="0"/>
              <a:t> mutasyon</a:t>
            </a:r>
            <a:endParaRPr lang="tr-TR" sz="1400" dirty="0"/>
          </a:p>
        </p:txBody>
      </p:sp>
      <p:sp>
        <p:nvSpPr>
          <p:cNvPr id="14" name="13 Şimşek İşareti"/>
          <p:cNvSpPr/>
          <p:nvPr/>
        </p:nvSpPr>
        <p:spPr>
          <a:xfrm rot="19159307">
            <a:off x="1467008" y="3118587"/>
            <a:ext cx="566382" cy="549387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tr-TR" sz="2400" dirty="0" err="1" smtClean="0"/>
              <a:t>Adipozite</a:t>
            </a:r>
            <a:r>
              <a:rPr lang="tr-TR" sz="2400" dirty="0" smtClean="0"/>
              <a:t> seçilimi için diğer evrimsel güçler</a:t>
            </a:r>
            <a:br>
              <a:rPr lang="tr-TR" sz="2400" dirty="0" smtClean="0"/>
            </a:br>
            <a:r>
              <a:rPr lang="tr-TR" sz="2400" dirty="0" smtClean="0"/>
              <a:t>(</a:t>
            </a:r>
            <a:r>
              <a:rPr lang="tr-TR" sz="2400" dirty="0" err="1" smtClean="0"/>
              <a:t>paleolitik</a:t>
            </a:r>
            <a:r>
              <a:rPr lang="tr-TR" sz="2400" dirty="0" smtClean="0"/>
              <a:t> dönem)</a:t>
            </a:r>
            <a:endParaRPr lang="tr-TR" sz="2400" dirty="0"/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457200" y="1142984"/>
          <a:ext cx="8229600" cy="4983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tr-TR" dirty="0" err="1" smtClean="0"/>
              <a:t>Obezitenin</a:t>
            </a:r>
            <a:r>
              <a:rPr lang="tr-TR" dirty="0" smtClean="0"/>
              <a:t> Evrimsel Mekanizmaları</a:t>
            </a:r>
            <a:endParaRPr lang="tr-TR" dirty="0"/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142844" y="928670"/>
          <a:ext cx="8858312" cy="571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428628"/>
          </a:xfrm>
          <a:solidFill>
            <a:schemeClr val="accent6"/>
          </a:solidFill>
        </p:spPr>
        <p:txBody>
          <a:bodyPr>
            <a:noAutofit/>
          </a:bodyPr>
          <a:lstStyle/>
          <a:p>
            <a:r>
              <a:rPr lang="tr-TR" sz="3600" dirty="0" err="1" smtClean="0"/>
              <a:t>Obezitenin</a:t>
            </a:r>
            <a:r>
              <a:rPr lang="tr-TR" sz="3600" dirty="0" smtClean="0"/>
              <a:t> Kökeni için Evrimsel Kuramlar</a:t>
            </a:r>
            <a:endParaRPr lang="tr-TR" sz="3600" dirty="0"/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214282" y="642918"/>
          <a:ext cx="8643998" cy="5782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1911"/>
                <a:gridCol w="4622087"/>
              </a:tblGrid>
              <a:tr h="500831"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Kuramlar</a:t>
                      </a:r>
                      <a:endParaRPr lang="tr-TR" sz="28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tr-TR" sz="28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Temel Özellik</a:t>
                      </a:r>
                      <a:endParaRPr lang="tr-TR" sz="28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rgbClr val="7030A0"/>
                    </a:solidFill>
                  </a:tcPr>
                </a:tc>
              </a:tr>
              <a:tr h="328873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b="1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1</a:t>
                      </a:r>
                      <a:r>
                        <a:rPr lang="tr-TR" sz="2000" b="1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. UYARLANIMSAL</a:t>
                      </a:r>
                      <a:endParaRPr lang="tr-TR" sz="2000" b="1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r-TR" sz="1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rgbClr val="00B050"/>
                    </a:solidFill>
                  </a:tcPr>
                </a:tc>
              </a:tr>
              <a:tr h="289438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Thrifty</a:t>
                      </a:r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gene </a:t>
                      </a:r>
                      <a:r>
                        <a:rPr lang="tr-TR" sz="16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hypothesis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Kıtlığa</a:t>
                      </a:r>
                      <a:r>
                        <a:rPr lang="tr-TR" sz="16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uyum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rgbClr val="FFFF00"/>
                    </a:solidFill>
                  </a:tcPr>
                </a:tc>
              </a:tr>
              <a:tr h="289438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tr-TR" sz="1600" b="0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(Tutumlu</a:t>
                      </a:r>
                      <a:r>
                        <a:rPr lang="tr-TR" sz="1600" b="0" i="1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gen)</a:t>
                      </a:r>
                      <a:endParaRPr lang="tr-TR" sz="16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Kıtlıkta </a:t>
                      </a:r>
                      <a:r>
                        <a:rPr lang="tr-TR" sz="1600" b="0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doğurğanlığın</a:t>
                      </a:r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korunması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rgbClr val="FFFF00"/>
                    </a:solidFill>
                  </a:tcPr>
                </a:tc>
              </a:tr>
              <a:tr h="289438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b="0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Ürikaz</a:t>
                      </a:r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genin kaybı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b="0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Fruktozun</a:t>
                      </a:r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yağa dönüşümü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rgbClr val="FFFF00"/>
                    </a:solidFill>
                  </a:tcPr>
                </a:tc>
              </a:tr>
              <a:tr h="289438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Beyin gelişimi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Daha</a:t>
                      </a:r>
                      <a:r>
                        <a:rPr lang="tr-TR" sz="16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geniş beyin için yağ dokusu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rgbClr val="FFFF00"/>
                    </a:solidFill>
                  </a:tcPr>
                </a:tc>
              </a:tr>
              <a:tr h="500831">
                <a:tc>
                  <a:txBody>
                    <a:bodyPr/>
                    <a:lstStyle/>
                    <a:p>
                      <a:pPr algn="l" fontAlgn="b"/>
                      <a:r>
                        <a:rPr lang="tr-TR" sz="2400" b="1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2. NÖTRAL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R="7620" marT="7620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tr-TR" sz="1600" b="1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solidFill>
                      <a:srgbClr val="00B050"/>
                    </a:solidFill>
                  </a:tcPr>
                </a:tc>
              </a:tr>
              <a:tr h="280172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Genetik sürüklenme </a:t>
                      </a:r>
                    </a:p>
                    <a:p>
                      <a:pPr algn="l" fontAlgn="b"/>
                      <a:r>
                        <a:rPr lang="tr-TR" sz="1600" b="0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(</a:t>
                      </a:r>
                      <a:r>
                        <a:rPr lang="tr-TR" sz="1600" b="0" i="1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Drifty</a:t>
                      </a:r>
                      <a:r>
                        <a:rPr lang="tr-TR" sz="1600" b="0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gen)</a:t>
                      </a:r>
                      <a:endParaRPr lang="tr-TR" sz="16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Avcılardan kurtuluş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</a:tr>
              <a:tr h="500831">
                <a:tc>
                  <a:txBody>
                    <a:bodyPr/>
                    <a:lstStyle/>
                    <a:p>
                      <a:pPr algn="l" fontAlgn="b"/>
                      <a:r>
                        <a:rPr lang="tr-TR" sz="2400" b="1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MALADAPTİF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7620" marT="7620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rgbClr val="00B050"/>
                    </a:solidFill>
                  </a:tcPr>
                </a:tc>
              </a:tr>
              <a:tr h="280172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Protein </a:t>
                      </a:r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kaldıraç hipotezi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Protein alımının</a:t>
                      </a:r>
                      <a:r>
                        <a:rPr lang="tr-TR" sz="16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düzenlenmesi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rgbClr val="FFFF00"/>
                    </a:solidFill>
                  </a:tcPr>
                </a:tc>
              </a:tr>
              <a:tr h="51800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b="0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Termogenez</a:t>
                      </a:r>
                      <a:r>
                        <a:rPr lang="tr-TR" sz="16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çeşitliliği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BAT aktivitesinde çeşitlilik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rgbClr val="FFFF00"/>
                    </a:solidFill>
                  </a:tcPr>
                </a:tc>
              </a:tr>
              <a:tr h="500831">
                <a:tc>
                  <a:txBody>
                    <a:bodyPr/>
                    <a:lstStyle/>
                    <a:p>
                      <a:pPr algn="l" fontAlgn="b"/>
                      <a:r>
                        <a:rPr lang="tr-TR" sz="2400" b="1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YARI EVRİMSEL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40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rgbClr val="00B050"/>
                    </a:solidFill>
                  </a:tcPr>
                </a:tc>
              </a:tr>
              <a:tr h="385917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Thrifty</a:t>
                      </a:r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tr-TR" sz="16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phenotype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Fetal</a:t>
                      </a:r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programlama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rgbClr val="FFFF00"/>
                    </a:solidFill>
                  </a:tcPr>
                </a:tc>
              </a:tr>
              <a:tr h="289438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Thrifty</a:t>
                      </a:r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tr-TR" sz="16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epigenotype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b="0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Genotip</a:t>
                      </a:r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- </a:t>
                      </a:r>
                      <a:r>
                        <a:rPr lang="tr-TR" sz="1600" b="0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epigenetik</a:t>
                      </a:r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etkileşim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rgbClr val="FFFF00"/>
                    </a:solidFill>
                  </a:tcPr>
                </a:tc>
              </a:tr>
              <a:tr h="324012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Nongenetic</a:t>
                      </a:r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tr-TR" sz="16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evolution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Trans-</a:t>
                      </a:r>
                      <a:r>
                        <a:rPr lang="tr-TR" sz="16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generational</a:t>
                      </a:r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tr-TR" sz="16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maternal</a:t>
                      </a:r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tr-TR" sz="16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effects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tr-TR" dirty="0" smtClean="0"/>
              <a:t>Tutumlu gen hipotezi (</a:t>
            </a:r>
            <a:r>
              <a:rPr lang="tr-TR" dirty="0" err="1" smtClean="0"/>
              <a:t>Neel</a:t>
            </a:r>
            <a:r>
              <a:rPr lang="tr-TR" dirty="0" smtClean="0"/>
              <a:t>, 1962) </a:t>
            </a:r>
            <a:endParaRPr lang="tr-TR" dirty="0"/>
          </a:p>
        </p:txBody>
      </p:sp>
      <p:pic>
        <p:nvPicPr>
          <p:cNvPr id="4" name="3 İçerik Yer Tutucusu" descr="obese ap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928670"/>
            <a:ext cx="8501122" cy="2786082"/>
          </a:xfrm>
        </p:spPr>
      </p:pic>
      <p:graphicFrame>
        <p:nvGraphicFramePr>
          <p:cNvPr id="5" name="4 Diyagram"/>
          <p:cNvGraphicFramePr/>
          <p:nvPr/>
        </p:nvGraphicFramePr>
        <p:xfrm>
          <a:off x="142844" y="4214818"/>
          <a:ext cx="8858312" cy="2357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868346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tr-TR" sz="3200" dirty="0" smtClean="0"/>
              <a:t>Hastalıkların evrimsel çözümlemesi</a:t>
            </a:r>
            <a:br>
              <a:rPr lang="tr-TR" sz="3200" dirty="0" smtClean="0"/>
            </a:br>
            <a:r>
              <a:rPr lang="tr-TR" sz="3200" dirty="0" smtClean="0"/>
              <a:t>(</a:t>
            </a:r>
            <a:r>
              <a:rPr lang="tr-TR" sz="3200" dirty="0" err="1" smtClean="0"/>
              <a:t>maladaptasyon</a:t>
            </a:r>
            <a:r>
              <a:rPr lang="tr-TR" sz="3200" dirty="0" smtClean="0"/>
              <a:t>)</a:t>
            </a:r>
            <a:endParaRPr lang="tr-TR" sz="3200" dirty="0"/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142844" y="1214422"/>
          <a:ext cx="8858312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tr-TR" sz="3600" dirty="0" smtClean="0"/>
              <a:t>Genetik sürüklenme hipotezi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sz="3100" dirty="0" smtClean="0"/>
              <a:t>(Avcılardan kurtuluş, </a:t>
            </a:r>
            <a:r>
              <a:rPr lang="tr-TR" sz="1800" dirty="0" err="1" smtClean="0"/>
              <a:t>Speakman</a:t>
            </a:r>
            <a:r>
              <a:rPr lang="tr-TR" sz="1800" dirty="0" smtClean="0"/>
              <a:t> 2007</a:t>
            </a:r>
            <a:r>
              <a:rPr lang="tr-TR" sz="3100" dirty="0" smtClean="0"/>
              <a:t>)</a:t>
            </a:r>
            <a:endParaRPr lang="tr-TR" sz="3100" dirty="0"/>
          </a:p>
        </p:txBody>
      </p:sp>
      <p:pic>
        <p:nvPicPr>
          <p:cNvPr id="7" name="6 Resim" descr="obezite sentez hipotez yeni predation ve starva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000108"/>
            <a:ext cx="8429684" cy="3500462"/>
          </a:xfrm>
          <a:prstGeom prst="rect">
            <a:avLst/>
          </a:prstGeom>
        </p:spPr>
      </p:pic>
      <p:graphicFrame>
        <p:nvGraphicFramePr>
          <p:cNvPr id="9" name="8 İçerik Yer Tutucusu"/>
          <p:cNvGraphicFramePr>
            <a:graphicFrameLocks noGrp="1"/>
          </p:cNvGraphicFramePr>
          <p:nvPr>
            <p:ph idx="1"/>
          </p:nvPr>
        </p:nvGraphicFramePr>
        <p:xfrm>
          <a:off x="142844" y="4357694"/>
          <a:ext cx="8858312" cy="2357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tr-TR" dirty="0" smtClean="0"/>
              <a:t>Protein kaldıraç hipotezi</a:t>
            </a:r>
            <a:endParaRPr lang="tr-TR" dirty="0"/>
          </a:p>
        </p:txBody>
      </p:sp>
      <p:pic>
        <p:nvPicPr>
          <p:cNvPr id="5" name="4 Resim" descr="Protein-Leverage-Hypothesi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071546"/>
            <a:ext cx="8501122" cy="2890495"/>
          </a:xfrm>
          <a:prstGeom prst="rect">
            <a:avLst/>
          </a:prstGeom>
        </p:spPr>
      </p:pic>
      <p:sp>
        <p:nvSpPr>
          <p:cNvPr id="7" name="6 Sol Sağ Ok"/>
          <p:cNvSpPr/>
          <p:nvPr/>
        </p:nvSpPr>
        <p:spPr>
          <a:xfrm rot="5400000">
            <a:off x="3857620" y="2428868"/>
            <a:ext cx="928694" cy="35719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Sol Sağ Ok"/>
          <p:cNvSpPr/>
          <p:nvPr/>
        </p:nvSpPr>
        <p:spPr>
          <a:xfrm rot="5400000">
            <a:off x="4143372" y="3214686"/>
            <a:ext cx="285752" cy="14287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Sol Sağ Ok"/>
          <p:cNvSpPr/>
          <p:nvPr/>
        </p:nvSpPr>
        <p:spPr>
          <a:xfrm rot="5400000">
            <a:off x="5572132" y="2285992"/>
            <a:ext cx="642942" cy="35719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Sol Sağ Ok"/>
          <p:cNvSpPr/>
          <p:nvPr/>
        </p:nvSpPr>
        <p:spPr>
          <a:xfrm rot="5400000">
            <a:off x="5643570" y="3000372"/>
            <a:ext cx="500066" cy="21431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11" name="10 Diyagram"/>
          <p:cNvGraphicFramePr/>
          <p:nvPr/>
        </p:nvGraphicFramePr>
        <p:xfrm>
          <a:off x="428596" y="3929066"/>
          <a:ext cx="8286808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tr-TR" dirty="0" smtClean="0"/>
              <a:t>Protein kaldıraç hipotezi</a:t>
            </a:r>
            <a:endParaRPr lang="tr-TR" dirty="0"/>
          </a:p>
        </p:txBody>
      </p:sp>
      <p:pic>
        <p:nvPicPr>
          <p:cNvPr id="4" name="3 İçerik Yer Tutucusu" descr="kapitalizm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3714752"/>
            <a:ext cx="4781560" cy="2936562"/>
          </a:xfrm>
        </p:spPr>
      </p:pic>
      <p:pic>
        <p:nvPicPr>
          <p:cNvPr id="7" name="6 Resim" descr="diabet india 65 milyo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8" y="1000108"/>
            <a:ext cx="3571900" cy="5643602"/>
          </a:xfrm>
          <a:prstGeom prst="rect">
            <a:avLst/>
          </a:prstGeom>
        </p:spPr>
      </p:pic>
      <p:pic>
        <p:nvPicPr>
          <p:cNvPr id="8" name="7 Resim" descr="india-diabetic capit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000109"/>
            <a:ext cx="4857784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428596" y="100010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tr-TR" sz="3200" dirty="0" err="1" smtClean="0"/>
              <a:t>Obezite</a:t>
            </a:r>
            <a:r>
              <a:rPr lang="tr-TR" sz="3200" dirty="0" smtClean="0"/>
              <a:t>: Göçlerle iklime  adaptasyona ödenen maliyet</a:t>
            </a:r>
            <a:br>
              <a:rPr lang="tr-TR" sz="3200" dirty="0" smtClean="0"/>
            </a:br>
            <a:r>
              <a:rPr lang="tr-TR" sz="2400" dirty="0" smtClean="0"/>
              <a:t>(</a:t>
            </a:r>
            <a:r>
              <a:rPr lang="tr-TR" sz="2400" dirty="0" err="1" smtClean="0"/>
              <a:t>BAT’ta</a:t>
            </a:r>
            <a:r>
              <a:rPr lang="tr-TR" sz="2400" dirty="0" smtClean="0"/>
              <a:t> çeşitlilik)</a:t>
            </a:r>
            <a:endParaRPr lang="tr-TR" sz="2400" dirty="0"/>
          </a:p>
        </p:txBody>
      </p:sp>
      <p:pic>
        <p:nvPicPr>
          <p:cNvPr id="6" name="5 Resim" descr="map_human_migration_yourgenom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142984"/>
            <a:ext cx="8858312" cy="5429288"/>
          </a:xfrm>
          <a:prstGeom prst="rect">
            <a:avLst/>
          </a:prstGeom>
        </p:spPr>
      </p:pic>
      <p:sp>
        <p:nvSpPr>
          <p:cNvPr id="7" name="6 İçerik Yer Tutucusu"/>
          <p:cNvSpPr>
            <a:spLocks noGrp="1"/>
          </p:cNvSpPr>
          <p:nvPr>
            <p:ph idx="1"/>
          </p:nvPr>
        </p:nvSpPr>
        <p:spPr>
          <a:xfrm>
            <a:off x="142844" y="1214422"/>
            <a:ext cx="8786874" cy="4286280"/>
          </a:xfrm>
        </p:spPr>
        <p:txBody>
          <a:bodyPr/>
          <a:lstStyle/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57256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tr-TR" sz="2400" b="1" dirty="0" err="1" smtClean="0">
                <a:latin typeface="Adobe Devanagari" pitchFamily="18" charset="0"/>
                <a:cs typeface="Adobe Devanagari" pitchFamily="18" charset="0"/>
              </a:rPr>
              <a:t>Obezite</a:t>
            </a:r>
            <a:r>
              <a:rPr lang="tr-TR" sz="2400" b="1" dirty="0" smtClean="0">
                <a:latin typeface="Adobe Devanagari" pitchFamily="18" charset="0"/>
                <a:cs typeface="Adobe Devanagari" pitchFamily="18" charset="0"/>
              </a:rPr>
              <a:t>: Göçlerle iklime  adaptasyona ödenen maliyet</a:t>
            </a:r>
            <a:br>
              <a:rPr lang="tr-TR" sz="2400" b="1" dirty="0" smtClean="0">
                <a:latin typeface="Adobe Devanagari" pitchFamily="18" charset="0"/>
                <a:cs typeface="Adobe Devanagari" pitchFamily="18" charset="0"/>
              </a:rPr>
            </a:br>
            <a:r>
              <a:rPr lang="tr-TR" sz="2400" b="1" dirty="0" smtClean="0">
                <a:latin typeface="Adobe Devanagari" pitchFamily="18" charset="0"/>
                <a:cs typeface="Adobe Devanagari" pitchFamily="18" charset="0"/>
              </a:rPr>
              <a:t>(</a:t>
            </a:r>
            <a:r>
              <a:rPr lang="tr-TR" sz="2400" b="1" dirty="0" err="1" smtClean="0">
                <a:latin typeface="Adobe Devanagari" pitchFamily="18" charset="0"/>
                <a:cs typeface="Adobe Devanagari" pitchFamily="18" charset="0"/>
              </a:rPr>
              <a:t>BAT’ta</a:t>
            </a:r>
            <a:r>
              <a:rPr lang="tr-TR" sz="2400" b="1" dirty="0" smtClean="0">
                <a:latin typeface="Adobe Devanagari" pitchFamily="18" charset="0"/>
                <a:cs typeface="Adobe Devanagari" pitchFamily="18" charset="0"/>
              </a:rPr>
              <a:t> çeşitlilik)</a:t>
            </a:r>
            <a:endParaRPr lang="tr-TR" sz="2400" b="1" dirty="0">
              <a:latin typeface="Adobe Devanagari" pitchFamily="18" charset="0"/>
              <a:cs typeface="Adobe Devanagari" pitchFamily="18" charset="0"/>
            </a:endParaRPr>
          </a:p>
        </p:txBody>
      </p:sp>
      <p:pic>
        <p:nvPicPr>
          <p:cNvPr id="8" name="7 İçerik Yer Tutucusu" descr="göç yerli halk  obezit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928670"/>
            <a:ext cx="8786874" cy="4286281"/>
          </a:xfrm>
        </p:spPr>
      </p:pic>
      <p:graphicFrame>
        <p:nvGraphicFramePr>
          <p:cNvPr id="10" name="9 Diyagram"/>
          <p:cNvGraphicFramePr/>
          <p:nvPr/>
        </p:nvGraphicFramePr>
        <p:xfrm>
          <a:off x="0" y="5143512"/>
          <a:ext cx="9144000" cy="1571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Metin kutusu"/>
          <p:cNvSpPr txBox="1"/>
          <p:nvPr/>
        </p:nvSpPr>
        <p:spPr>
          <a:xfrm>
            <a:off x="4714876" y="3286124"/>
            <a:ext cx="1000132" cy="33855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tr-TR" sz="1600" dirty="0" smtClean="0">
                <a:solidFill>
                  <a:schemeClr val="bg1"/>
                </a:solidFill>
              </a:rPr>
              <a:t>60-70 bin</a:t>
            </a:r>
            <a:endParaRPr lang="tr-TR" sz="1600" dirty="0">
              <a:solidFill>
                <a:schemeClr val="bg1"/>
              </a:solidFill>
            </a:endParaRPr>
          </a:p>
        </p:txBody>
      </p:sp>
      <p:sp>
        <p:nvSpPr>
          <p:cNvPr id="6" name="5 Metin kutusu"/>
          <p:cNvSpPr txBox="1"/>
          <p:nvPr/>
        </p:nvSpPr>
        <p:spPr>
          <a:xfrm>
            <a:off x="5000628" y="1857364"/>
            <a:ext cx="1214446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tr-TR" dirty="0" smtClean="0"/>
              <a:t>40-45 bin</a:t>
            </a:r>
            <a:endParaRPr lang="tr-TR" dirty="0"/>
          </a:p>
        </p:txBody>
      </p:sp>
      <p:sp>
        <p:nvSpPr>
          <p:cNvPr id="7" name="6 Metin kutusu"/>
          <p:cNvSpPr txBox="1"/>
          <p:nvPr/>
        </p:nvSpPr>
        <p:spPr>
          <a:xfrm>
            <a:off x="7929586" y="3357562"/>
            <a:ext cx="1071570" cy="33855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tr-TR" sz="1600" dirty="0" smtClean="0"/>
              <a:t>50-55 bin</a:t>
            </a:r>
            <a:endParaRPr lang="tr-TR" sz="1600" dirty="0"/>
          </a:p>
        </p:txBody>
      </p:sp>
      <p:sp>
        <p:nvSpPr>
          <p:cNvPr id="9" name="8 Metin kutusu"/>
          <p:cNvSpPr txBox="1"/>
          <p:nvPr/>
        </p:nvSpPr>
        <p:spPr>
          <a:xfrm>
            <a:off x="1714480" y="1785926"/>
            <a:ext cx="928694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tr-TR" dirty="0" smtClean="0"/>
              <a:t>20 000</a:t>
            </a:r>
            <a:endParaRPr lang="tr-TR" dirty="0"/>
          </a:p>
        </p:txBody>
      </p:sp>
      <p:sp>
        <p:nvSpPr>
          <p:cNvPr id="11" name="10 Metin kutusu"/>
          <p:cNvSpPr txBox="1"/>
          <p:nvPr/>
        </p:nvSpPr>
        <p:spPr>
          <a:xfrm>
            <a:off x="2928926" y="3500438"/>
            <a:ext cx="928694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15 000</a:t>
            </a:r>
            <a:endParaRPr lang="tr-T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 err="1" smtClean="0"/>
              <a:t>Trade</a:t>
            </a:r>
            <a:r>
              <a:rPr lang="tr-TR" dirty="0" smtClean="0"/>
              <a:t>-</a:t>
            </a:r>
            <a:r>
              <a:rPr lang="tr-TR" dirty="0" err="1" smtClean="0"/>
              <a:t>off</a:t>
            </a:r>
            <a:r>
              <a:rPr lang="tr-TR" dirty="0" smtClean="0"/>
              <a:t>:Evrimin merkezindeki ilke</a:t>
            </a:r>
            <a:br>
              <a:rPr lang="tr-TR" dirty="0" smtClean="0"/>
            </a:br>
            <a:endParaRPr lang="tr-TR" dirty="0"/>
          </a:p>
        </p:txBody>
      </p:sp>
      <p:pic>
        <p:nvPicPr>
          <p:cNvPr id="6" name="5 İçerik Yer Tutucusu" descr="bağlantı dengesizliği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000108"/>
            <a:ext cx="8630420" cy="3071834"/>
          </a:xfrm>
        </p:spPr>
      </p:pic>
      <p:sp>
        <p:nvSpPr>
          <p:cNvPr id="7" name="6 Dikdörtgen"/>
          <p:cNvSpPr/>
          <p:nvPr/>
        </p:nvSpPr>
        <p:spPr>
          <a:xfrm>
            <a:off x="7072330" y="1357298"/>
            <a:ext cx="1785950" cy="2714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 err="1" smtClean="0"/>
              <a:t>Linkage</a:t>
            </a:r>
            <a:r>
              <a:rPr lang="tr-TR" b="1" dirty="0" smtClean="0"/>
              <a:t> </a:t>
            </a:r>
            <a:r>
              <a:rPr lang="tr-TR" b="1" dirty="0" err="1" smtClean="0"/>
              <a:t>Disequilibrium</a:t>
            </a:r>
            <a:endParaRPr lang="tr-TR" b="1" dirty="0"/>
          </a:p>
        </p:txBody>
      </p:sp>
      <p:graphicFrame>
        <p:nvGraphicFramePr>
          <p:cNvPr id="8" name="7 Diyagram"/>
          <p:cNvGraphicFramePr/>
          <p:nvPr/>
        </p:nvGraphicFramePr>
        <p:xfrm>
          <a:off x="142844" y="4071942"/>
          <a:ext cx="8786874" cy="2500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tr-TR" sz="3200" b="1" dirty="0" smtClean="0">
                <a:latin typeface="Adobe Devanagari" pitchFamily="18" charset="0"/>
                <a:cs typeface="Adobe Devanagari" pitchFamily="18" charset="0"/>
              </a:rPr>
              <a:t>T1DM: Soğuğa adaptasyona ödenen bir bedel</a:t>
            </a:r>
            <a:endParaRPr lang="tr-TR" sz="3200" b="1" dirty="0">
              <a:latin typeface="Adobe Devanagari" pitchFamily="18" charset="0"/>
              <a:cs typeface="Adobe Devanagari" pitchFamily="18" charset="0"/>
            </a:endParaRPr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0" y="1000108"/>
          <a:ext cx="5000628" cy="5126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3 İçerik Yer Tutucusu" descr="t1dm ve hmlnit haritası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2066" y="1142984"/>
            <a:ext cx="3714776" cy="5072098"/>
          </a:xfrm>
          <a:prstGeom prst="rect">
            <a:avLst/>
          </a:prstGeom>
        </p:spPr>
      </p:pic>
      <p:sp>
        <p:nvSpPr>
          <p:cNvPr id="6" name="5 Dikdörtgen"/>
          <p:cNvSpPr/>
          <p:nvPr/>
        </p:nvSpPr>
        <p:spPr>
          <a:xfrm>
            <a:off x="5143504" y="3786190"/>
            <a:ext cx="3857652" cy="250033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tr-TR" dirty="0" smtClean="0"/>
          </a:p>
          <a:p>
            <a:pPr lvl="0"/>
            <a:endParaRPr lang="tr-TR" dirty="0" smtClean="0"/>
          </a:p>
          <a:p>
            <a:pPr lvl="0"/>
            <a:r>
              <a:rPr lang="tr-TR" dirty="0" smtClean="0"/>
              <a:t>Kuzey Avrupa’da yaygın olması</a:t>
            </a:r>
          </a:p>
          <a:p>
            <a:pPr lvl="0"/>
            <a:endParaRPr lang="tr-TR" dirty="0" smtClean="0"/>
          </a:p>
          <a:p>
            <a:r>
              <a:rPr lang="tr-TR" dirty="0" smtClean="0"/>
              <a:t>Kışın artan mevsimsel özelliği hipotezi desteklemektedir</a:t>
            </a:r>
          </a:p>
          <a:p>
            <a:pPr lvl="0"/>
            <a:endParaRPr lang="tr-TR" dirty="0"/>
          </a:p>
        </p:txBody>
      </p:sp>
      <p:grpSp>
        <p:nvGrpSpPr>
          <p:cNvPr id="3" name="6 Grup"/>
          <p:cNvGrpSpPr/>
          <p:nvPr/>
        </p:nvGrpSpPr>
        <p:grpSpPr>
          <a:xfrm>
            <a:off x="5143504" y="3857628"/>
            <a:ext cx="3350442" cy="590400"/>
            <a:chOff x="239317" y="3464377"/>
            <a:chExt cx="3350442" cy="590400"/>
          </a:xfrm>
        </p:grpSpPr>
        <p:sp>
          <p:nvSpPr>
            <p:cNvPr id="8" name="7 Yuvarlatılmış Dikdörtgen"/>
            <p:cNvSpPr/>
            <p:nvPr/>
          </p:nvSpPr>
          <p:spPr>
            <a:xfrm>
              <a:off x="239317" y="3464377"/>
              <a:ext cx="3350442" cy="5904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Yuvarlatılmış Dikdörtgen 4"/>
            <p:cNvSpPr/>
            <p:nvPr/>
          </p:nvSpPr>
          <p:spPr>
            <a:xfrm>
              <a:off x="268138" y="3493198"/>
              <a:ext cx="3292800" cy="5327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6639" tIns="0" rIns="126639" bIns="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800" kern="1200" dirty="0" smtClean="0"/>
                <a:t>T1DM’nin</a:t>
              </a:r>
              <a:endParaRPr lang="tr-TR" sz="18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tr-TR" sz="3200" dirty="0" smtClean="0"/>
              <a:t>T1DM: Soğuğa adaptasyona ödenen bir bedel</a:t>
            </a:r>
            <a:endParaRPr lang="tr-TR" sz="3200" dirty="0"/>
          </a:p>
        </p:txBody>
      </p:sp>
      <p:pic>
        <p:nvPicPr>
          <p:cNvPr id="4" name="3 İçerik Yer Tutucusu" descr="son 13 bin yılın ısı buzul peryodları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071546"/>
            <a:ext cx="8643997" cy="5357850"/>
          </a:xfrm>
        </p:spPr>
      </p:pic>
      <p:sp>
        <p:nvSpPr>
          <p:cNvPr id="5" name="4 Oval"/>
          <p:cNvSpPr/>
          <p:nvPr/>
        </p:nvSpPr>
        <p:spPr>
          <a:xfrm>
            <a:off x="2643174" y="4071942"/>
            <a:ext cx="1143008" cy="1428760"/>
          </a:xfrm>
          <a:prstGeom prst="ellipse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868346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tr-TR" sz="3200" b="1" dirty="0" smtClean="0">
                <a:latin typeface="Adobe Devanagari" pitchFamily="18" charset="0"/>
                <a:cs typeface="Adobe Devanagari" pitchFamily="18" charset="0"/>
              </a:rPr>
              <a:t>T1DM: Virüslere dirence karşı ödenen bir bedel</a:t>
            </a:r>
            <a:endParaRPr lang="tr-TR" sz="3200" b="1" dirty="0">
              <a:latin typeface="Adobe Devanagari" pitchFamily="18" charset="0"/>
              <a:cs typeface="Adobe Devanagari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571612"/>
            <a:ext cx="8858312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tr-TR" dirty="0" smtClean="0"/>
              <a:t>Tıpta  biyolojik/evrimsel yaklaşım</a:t>
            </a:r>
            <a:endParaRPr lang="tr-TR" dirty="0"/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tr-TR" dirty="0" smtClean="0"/>
              <a:t>Neolitik (Tarım) Döneminde </a:t>
            </a:r>
            <a:r>
              <a:rPr lang="tr-TR" dirty="0" err="1" smtClean="0"/>
              <a:t>Obezite</a:t>
            </a:r>
            <a:endParaRPr lang="tr-TR" dirty="0"/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457200" y="1500174"/>
          <a:ext cx="8229600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Dikdörtgen"/>
          <p:cNvSpPr/>
          <p:nvPr/>
        </p:nvSpPr>
        <p:spPr>
          <a:xfrm>
            <a:off x="1214414" y="2357430"/>
            <a:ext cx="6715172" cy="571504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tr-TR" sz="3200" dirty="0" err="1" smtClean="0"/>
              <a:t>Paleolitikten</a:t>
            </a:r>
            <a:r>
              <a:rPr lang="tr-TR" sz="3200" dirty="0" smtClean="0"/>
              <a:t> neolitik döneme diyet değişimi</a:t>
            </a:r>
            <a:endParaRPr lang="tr-TR" sz="3200" dirty="0"/>
          </a:p>
        </p:txBody>
      </p:sp>
      <p:pic>
        <p:nvPicPr>
          <p:cNvPr id="4" name="3 İçerik Yer Tutucusu" descr="vegateryan tarımalle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1357298"/>
            <a:ext cx="8429684" cy="5072098"/>
          </a:xfr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357190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tr-TR" sz="2800" dirty="0" smtClean="0"/>
              <a:t/>
            </a:r>
            <a:br>
              <a:rPr lang="tr-TR" sz="2800" dirty="0" smtClean="0"/>
            </a:br>
            <a:r>
              <a:rPr lang="tr-TR" sz="2800" dirty="0" err="1" smtClean="0"/>
              <a:t>Obezitenin</a:t>
            </a:r>
            <a:r>
              <a:rPr lang="tr-TR" sz="2800" dirty="0" smtClean="0"/>
              <a:t> </a:t>
            </a:r>
            <a:r>
              <a:rPr lang="tr-TR" sz="2800" dirty="0" err="1" smtClean="0"/>
              <a:t>fetal</a:t>
            </a:r>
            <a:r>
              <a:rPr lang="tr-TR" sz="2800" dirty="0" smtClean="0"/>
              <a:t> programı</a:t>
            </a:r>
            <a:br>
              <a:rPr lang="tr-TR" sz="2800" dirty="0" smtClean="0"/>
            </a:br>
            <a:endParaRPr lang="tr-TR" sz="2800" dirty="0"/>
          </a:p>
        </p:txBody>
      </p:sp>
      <p:pic>
        <p:nvPicPr>
          <p:cNvPr id="5" name="4 Resim" descr="fetal-programming-and-the-risk-of-cardiometabolic-disorders-5-810x4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571480"/>
            <a:ext cx="8786873" cy="4429157"/>
          </a:xfrm>
          <a:prstGeom prst="rect">
            <a:avLst/>
          </a:prstGeom>
        </p:spPr>
      </p:pic>
      <p:sp>
        <p:nvSpPr>
          <p:cNvPr id="6" name="5 İçerik Yer Tutucusu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3714776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7" name="3 İçerik Yer Tutucusu" descr="fetal programm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5214950"/>
            <a:ext cx="7429552" cy="1330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71504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tr-TR" sz="2800" dirty="0" smtClean="0"/>
              <a:t/>
            </a:r>
            <a:br>
              <a:rPr lang="tr-TR" sz="2800" dirty="0" smtClean="0"/>
            </a:br>
            <a:r>
              <a:rPr lang="tr-TR" sz="2800" dirty="0" err="1" smtClean="0"/>
              <a:t>Obezitenin</a:t>
            </a:r>
            <a:r>
              <a:rPr lang="tr-TR" sz="2800" dirty="0" smtClean="0"/>
              <a:t> </a:t>
            </a:r>
            <a:r>
              <a:rPr lang="tr-TR" sz="2800" dirty="0" err="1" smtClean="0"/>
              <a:t>fetal</a:t>
            </a:r>
            <a:r>
              <a:rPr lang="tr-TR" sz="2800" dirty="0" smtClean="0"/>
              <a:t> programı</a:t>
            </a:r>
            <a:br>
              <a:rPr lang="tr-TR" sz="2800" dirty="0" smtClean="0"/>
            </a:br>
            <a:endParaRPr lang="tr-TR" sz="2800" dirty="0"/>
          </a:p>
        </p:txBody>
      </p:sp>
      <p:pic>
        <p:nvPicPr>
          <p:cNvPr id="5" name="4 Resim" descr="fetal-programming-and-the-risk-of-cardiometabolic-disorders-5-810x4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571480"/>
            <a:ext cx="8786873" cy="4429157"/>
          </a:xfrm>
          <a:prstGeom prst="rect">
            <a:avLst/>
          </a:prstGeom>
        </p:spPr>
      </p:pic>
      <p:sp>
        <p:nvSpPr>
          <p:cNvPr id="6" name="5 İçerik Yer Tutucusu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3714776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7" name="3 İçerik Yer Tutucusu" descr="fetal programm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5214950"/>
            <a:ext cx="7429552" cy="1330304"/>
          </a:xfrm>
          <a:prstGeom prst="rect">
            <a:avLst/>
          </a:prstGeom>
        </p:spPr>
      </p:pic>
      <p:sp>
        <p:nvSpPr>
          <p:cNvPr id="9" name="8 Oval"/>
          <p:cNvSpPr/>
          <p:nvPr/>
        </p:nvSpPr>
        <p:spPr>
          <a:xfrm>
            <a:off x="1142976" y="2214554"/>
            <a:ext cx="7358114" cy="29289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err="1" smtClean="0"/>
              <a:t>Ontogeny</a:t>
            </a:r>
            <a:r>
              <a:rPr lang="tr-TR" sz="2800" dirty="0" smtClean="0"/>
              <a:t> </a:t>
            </a:r>
            <a:r>
              <a:rPr lang="tr-TR" sz="2800" dirty="0" err="1" smtClean="0"/>
              <a:t>recapitulates</a:t>
            </a:r>
            <a:r>
              <a:rPr lang="tr-TR" sz="2800" dirty="0" smtClean="0"/>
              <a:t> </a:t>
            </a:r>
            <a:r>
              <a:rPr lang="tr-TR" sz="2800" dirty="0" err="1" smtClean="0"/>
              <a:t>phylogeny</a:t>
            </a:r>
            <a:endParaRPr lang="tr-T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indir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42918"/>
            <a:ext cx="9144000" cy="4572032"/>
          </a:xfrm>
        </p:spPr>
      </p:pic>
      <p:sp>
        <p:nvSpPr>
          <p:cNvPr id="4" name="1 Başlık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357190"/>
          </a:xfrm>
        </p:spPr>
        <p:txBody>
          <a:bodyPr>
            <a:normAutofit fontScale="90000"/>
          </a:bodyPr>
          <a:lstStyle/>
          <a:p>
            <a:r>
              <a:rPr lang="tr-TR" i="1" dirty="0" smtClean="0"/>
              <a:t>’’</a:t>
            </a:r>
            <a:r>
              <a:rPr lang="tr-TR" i="1" dirty="0" err="1" smtClean="0"/>
              <a:t>Ontogeny</a:t>
            </a:r>
            <a:r>
              <a:rPr lang="tr-TR" i="1" dirty="0" smtClean="0"/>
              <a:t> </a:t>
            </a:r>
            <a:r>
              <a:rPr lang="tr-TR" i="1" dirty="0" err="1" smtClean="0"/>
              <a:t>recapitulates</a:t>
            </a:r>
            <a:r>
              <a:rPr lang="tr-TR" i="1" dirty="0" smtClean="0"/>
              <a:t> </a:t>
            </a:r>
            <a:r>
              <a:rPr lang="tr-TR" i="1" dirty="0" err="1" smtClean="0"/>
              <a:t>phylogeny</a:t>
            </a:r>
            <a:r>
              <a:rPr lang="tr-TR" i="1" dirty="0" smtClean="0"/>
              <a:t>’’</a:t>
            </a:r>
            <a:endParaRPr lang="tr-TR" dirty="0"/>
          </a:p>
        </p:txBody>
      </p:sp>
      <p:sp>
        <p:nvSpPr>
          <p:cNvPr id="6" name="5 Metin kutusu"/>
          <p:cNvSpPr txBox="1"/>
          <p:nvPr/>
        </p:nvSpPr>
        <p:spPr>
          <a:xfrm>
            <a:off x="8358214" y="4429132"/>
            <a:ext cx="785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 smtClean="0"/>
              <a:t>species</a:t>
            </a:r>
            <a:endParaRPr lang="tr-TR" sz="1600" dirty="0"/>
          </a:p>
        </p:txBody>
      </p:sp>
      <p:sp>
        <p:nvSpPr>
          <p:cNvPr id="7" name="6 Metin kutusu"/>
          <p:cNvSpPr txBox="1"/>
          <p:nvPr/>
        </p:nvSpPr>
        <p:spPr>
          <a:xfrm>
            <a:off x="8358214" y="3571876"/>
            <a:ext cx="785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 smtClean="0"/>
              <a:t>species</a:t>
            </a:r>
            <a:endParaRPr lang="tr-TR" sz="1600" dirty="0"/>
          </a:p>
        </p:txBody>
      </p:sp>
      <p:sp>
        <p:nvSpPr>
          <p:cNvPr id="8" name="7 Metin kutusu"/>
          <p:cNvSpPr txBox="1"/>
          <p:nvPr/>
        </p:nvSpPr>
        <p:spPr>
          <a:xfrm>
            <a:off x="8358214" y="2714620"/>
            <a:ext cx="785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 smtClean="0"/>
              <a:t>species</a:t>
            </a:r>
            <a:endParaRPr lang="tr-TR" sz="1600" dirty="0"/>
          </a:p>
        </p:txBody>
      </p:sp>
      <p:sp>
        <p:nvSpPr>
          <p:cNvPr id="9" name="8 Metin kutusu"/>
          <p:cNvSpPr txBox="1"/>
          <p:nvPr/>
        </p:nvSpPr>
        <p:spPr>
          <a:xfrm>
            <a:off x="8358214" y="1785926"/>
            <a:ext cx="785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 smtClean="0"/>
              <a:t>species</a:t>
            </a:r>
            <a:endParaRPr lang="tr-TR" sz="1600" dirty="0"/>
          </a:p>
        </p:txBody>
      </p:sp>
      <p:sp>
        <p:nvSpPr>
          <p:cNvPr id="10" name="9 Dikdörtgen"/>
          <p:cNvSpPr/>
          <p:nvPr/>
        </p:nvSpPr>
        <p:spPr>
          <a:xfrm>
            <a:off x="0" y="5286388"/>
            <a:ext cx="9144000" cy="142873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Soy ağacında;</a:t>
            </a:r>
          </a:p>
          <a:p>
            <a:r>
              <a:rPr lang="tr-TR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Eski türlere ait kazanılmış özellikler, </a:t>
            </a:r>
            <a:r>
              <a:rPr lang="tr-TR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homeotik</a:t>
            </a:r>
            <a:r>
              <a:rPr lang="tr-TR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genler aracılığıyla sonraki türlere aktarılır</a:t>
            </a:r>
          </a:p>
          <a:p>
            <a:endParaRPr lang="tr-TR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tr-TR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Embriyojenezde</a:t>
            </a:r>
            <a:r>
              <a:rPr lang="tr-TR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tr-TR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Biyolojik olgu ve süreçler soy ağacındaki düzeni tekrarlar</a:t>
            </a:r>
            <a:endParaRPr lang="tr-TR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10 Dikdörtgen"/>
          <p:cNvSpPr/>
          <p:nvPr/>
        </p:nvSpPr>
        <p:spPr>
          <a:xfrm>
            <a:off x="2786050" y="785794"/>
            <a:ext cx="4857784" cy="28575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>
                <a:solidFill>
                  <a:schemeClr val="tx1"/>
                </a:solidFill>
              </a:rPr>
              <a:t>Recapitulation</a:t>
            </a:r>
            <a:r>
              <a:rPr lang="tr-TR" dirty="0" smtClean="0">
                <a:solidFill>
                  <a:schemeClr val="tx1"/>
                </a:solidFill>
              </a:rPr>
              <a:t>  </a:t>
            </a:r>
            <a:r>
              <a:rPr lang="tr-TR" dirty="0" err="1" smtClean="0">
                <a:solidFill>
                  <a:schemeClr val="tx1"/>
                </a:solidFill>
              </a:rPr>
              <a:t>Theory</a:t>
            </a:r>
            <a:r>
              <a:rPr lang="tr-TR" dirty="0" smtClean="0">
                <a:solidFill>
                  <a:schemeClr val="tx1"/>
                </a:solidFill>
              </a:rPr>
              <a:t> (Tekrarlama)</a:t>
            </a:r>
            <a:endParaRPr lang="tr-T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  <a:solidFill>
            <a:srgbClr val="FFC000"/>
          </a:solidFill>
        </p:spPr>
        <p:txBody>
          <a:bodyPr/>
          <a:lstStyle/>
          <a:p>
            <a:r>
              <a:rPr lang="tr-TR" dirty="0" smtClean="0"/>
              <a:t>Kuşaklar arası etki</a:t>
            </a:r>
            <a:endParaRPr lang="tr-TR" dirty="0"/>
          </a:p>
        </p:txBody>
      </p:sp>
      <p:pic>
        <p:nvPicPr>
          <p:cNvPr id="4" name="3 İçerik Yer Tutucusu" descr="india diabetetin baş şehr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571612"/>
            <a:ext cx="8429683" cy="4286280"/>
          </a:xfrm>
        </p:spPr>
      </p:pic>
      <p:sp>
        <p:nvSpPr>
          <p:cNvPr id="5" name="4 Dikdörtgen"/>
          <p:cNvSpPr/>
          <p:nvPr/>
        </p:nvSpPr>
        <p:spPr>
          <a:xfrm>
            <a:off x="857224" y="6072206"/>
            <a:ext cx="8143932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Olumsuz çevrenin genetik bir hastalıkmış gibi kuşaktan kuşağa aktarılması</a:t>
            </a:r>
            <a:endParaRPr lang="tr-TR" dirty="0"/>
          </a:p>
        </p:txBody>
      </p:sp>
      <p:sp>
        <p:nvSpPr>
          <p:cNvPr id="6" name="5 Oval"/>
          <p:cNvSpPr/>
          <p:nvPr/>
        </p:nvSpPr>
        <p:spPr>
          <a:xfrm>
            <a:off x="6143636" y="2928934"/>
            <a:ext cx="1214446" cy="128588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  <a:solidFill>
            <a:srgbClr val="FFC000"/>
          </a:solidFill>
        </p:spPr>
        <p:txBody>
          <a:bodyPr/>
          <a:lstStyle/>
          <a:p>
            <a:r>
              <a:rPr lang="tr-TR" dirty="0" err="1" smtClean="0"/>
              <a:t>Obezite</a:t>
            </a:r>
            <a:r>
              <a:rPr lang="tr-TR" dirty="0" smtClean="0"/>
              <a:t>  niçin seçilime uğradı?</a:t>
            </a:r>
            <a:endParaRPr lang="tr-TR" dirty="0"/>
          </a:p>
        </p:txBody>
      </p:sp>
      <p:pic>
        <p:nvPicPr>
          <p:cNvPr id="5" name="4 İçerik Yer Tutucusu" descr="obezitenin komplikasyonları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142984"/>
            <a:ext cx="8643998" cy="5357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tr-TR" dirty="0" err="1" smtClean="0"/>
              <a:t>Trade</a:t>
            </a:r>
            <a:r>
              <a:rPr lang="tr-TR" dirty="0" smtClean="0"/>
              <a:t>-</a:t>
            </a:r>
            <a:r>
              <a:rPr lang="tr-TR" dirty="0" err="1" smtClean="0"/>
              <a:t>off</a:t>
            </a:r>
            <a:endParaRPr lang="tr-TR" dirty="0"/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142844" y="1600200"/>
          <a:ext cx="8786874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tr-TR" dirty="0" smtClean="0"/>
              <a:t>Günümüzde </a:t>
            </a:r>
            <a:r>
              <a:rPr lang="tr-TR" dirty="0" err="1" smtClean="0"/>
              <a:t>obezite</a:t>
            </a:r>
            <a:endParaRPr lang="tr-TR" dirty="0"/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142844" y="1571612"/>
          <a:ext cx="8786874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tr-TR" dirty="0" smtClean="0"/>
              <a:t>Kapitalizm-</a:t>
            </a:r>
            <a:r>
              <a:rPr lang="tr-TR" dirty="0" err="1" smtClean="0"/>
              <a:t>obezite</a:t>
            </a:r>
            <a:r>
              <a:rPr lang="tr-TR" dirty="0" smtClean="0"/>
              <a:t> ilişkisi</a:t>
            </a:r>
            <a:endParaRPr lang="tr-TR" dirty="0"/>
          </a:p>
        </p:txBody>
      </p:sp>
      <p:pic>
        <p:nvPicPr>
          <p:cNvPr id="5" name="4 Resim" descr="captalis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85860"/>
            <a:ext cx="7739090" cy="5183520"/>
          </a:xfrm>
          <a:prstGeom prst="rect">
            <a:avLst/>
          </a:prstGeom>
        </p:spPr>
      </p:pic>
      <p:sp>
        <p:nvSpPr>
          <p:cNvPr id="7" name="6 İçerik Yer Tutucusu"/>
          <p:cNvSpPr>
            <a:spLocks noGrp="1"/>
          </p:cNvSpPr>
          <p:nvPr>
            <p:ph idx="1"/>
          </p:nvPr>
        </p:nvSpPr>
        <p:spPr>
          <a:xfrm>
            <a:off x="457200" y="3071810"/>
            <a:ext cx="8229600" cy="3054353"/>
          </a:xfrm>
        </p:spPr>
        <p:txBody>
          <a:bodyPr/>
          <a:lstStyle/>
          <a:p>
            <a:endParaRPr lang="tr-T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tr-TR" dirty="0" smtClean="0"/>
              <a:t>Önemlidir; çünkü</a:t>
            </a:r>
            <a:endParaRPr lang="tr-TR" dirty="0"/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43956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tr-TR" dirty="0" smtClean="0"/>
              <a:t>Yüksek </a:t>
            </a:r>
            <a:r>
              <a:rPr lang="tr-TR" dirty="0" err="1" smtClean="0"/>
              <a:t>fruktoz</a:t>
            </a:r>
            <a:r>
              <a:rPr lang="tr-TR" dirty="0" smtClean="0"/>
              <a:t> temelli içecekler-</a:t>
            </a:r>
            <a:r>
              <a:rPr lang="tr-TR" dirty="0" err="1" smtClean="0"/>
              <a:t>obezite</a:t>
            </a:r>
            <a:endParaRPr lang="tr-TR" dirty="0"/>
          </a:p>
        </p:txBody>
      </p:sp>
      <p:pic>
        <p:nvPicPr>
          <p:cNvPr id="4" name="3 İçerik Yer Tutucusu" descr="fruktoz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1357298"/>
            <a:ext cx="8072494" cy="5143536"/>
          </a:xfr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tr-TR" dirty="0" err="1" smtClean="0"/>
              <a:t>Fast</a:t>
            </a:r>
            <a:r>
              <a:rPr lang="tr-TR" dirty="0" smtClean="0"/>
              <a:t>-</a:t>
            </a:r>
            <a:r>
              <a:rPr lang="tr-TR" dirty="0" err="1" smtClean="0"/>
              <a:t>food</a:t>
            </a:r>
            <a:endParaRPr lang="tr-TR" dirty="0"/>
          </a:p>
        </p:txBody>
      </p:sp>
      <p:pic>
        <p:nvPicPr>
          <p:cNvPr id="8" name="5 İçerik Yer Tutucusu" descr="obesity_charts05.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571612"/>
            <a:ext cx="5723030" cy="4525963"/>
          </a:xfrm>
          <a:prstGeom prst="rect">
            <a:avLst/>
          </a:prstGeom>
        </p:spPr>
      </p:pic>
      <p:pic>
        <p:nvPicPr>
          <p:cNvPr id="9" name="3 İçerik Yer Tutucusu" descr="fast_food_neon1-300x15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074" y="1714488"/>
            <a:ext cx="2595554" cy="2006600"/>
          </a:xfrm>
          <a:prstGeom prst="rect">
            <a:avLst/>
          </a:prstGeom>
        </p:spPr>
      </p:pic>
      <p:pic>
        <p:nvPicPr>
          <p:cNvPr id="10" name="3 İçerik Yer Tutucusu" descr="file-20170802-16521-ei104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64" y="3857628"/>
            <a:ext cx="2209516" cy="2411411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7 İçerik Yer Tutucusu" descr="Obesogeni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214291"/>
            <a:ext cx="5715040" cy="3857652"/>
          </a:xfrm>
        </p:spPr>
      </p:pic>
      <p:pic>
        <p:nvPicPr>
          <p:cNvPr id="9" name="8 Resim" descr="Healthy-stai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32" y="3500438"/>
            <a:ext cx="6872935" cy="2953181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tr-TR" dirty="0" err="1" smtClean="0"/>
              <a:t>Limbic</a:t>
            </a:r>
            <a:r>
              <a:rPr lang="tr-TR" dirty="0" smtClean="0"/>
              <a:t> </a:t>
            </a:r>
            <a:r>
              <a:rPr lang="tr-TR" dirty="0" err="1" smtClean="0"/>
              <a:t>capitalism</a:t>
            </a:r>
            <a:endParaRPr lang="tr-TR" dirty="0"/>
          </a:p>
        </p:txBody>
      </p:sp>
      <p:graphicFrame>
        <p:nvGraphicFramePr>
          <p:cNvPr id="5" name="4 Grafik"/>
          <p:cNvGraphicFramePr/>
          <p:nvPr/>
        </p:nvGraphicFramePr>
        <p:xfrm>
          <a:off x="500034" y="3071810"/>
          <a:ext cx="8429684" cy="35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5 İçerik Yer Tutucusu"/>
          <p:cNvSpPr>
            <a:spLocks noGrp="1"/>
          </p:cNvSpPr>
          <p:nvPr>
            <p:ph idx="1"/>
          </p:nvPr>
        </p:nvSpPr>
        <p:spPr>
          <a:xfrm flipV="1">
            <a:off x="457200" y="1554482"/>
            <a:ext cx="8229600" cy="45719"/>
          </a:xfrm>
        </p:spPr>
        <p:txBody>
          <a:bodyPr>
            <a:normAutofit fontScale="25000" lnSpcReduction="20000"/>
          </a:bodyPr>
          <a:lstStyle/>
          <a:p>
            <a:endParaRPr lang="tr-T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000108"/>
            <a:ext cx="849630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tr-TR" dirty="0" err="1" smtClean="0"/>
              <a:t>Obezitenin</a:t>
            </a:r>
            <a:r>
              <a:rPr lang="tr-TR" dirty="0" smtClean="0"/>
              <a:t> Kök Nedeni </a:t>
            </a:r>
            <a:endParaRPr lang="tr-TR" dirty="0"/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214282" y="1285860"/>
          <a:ext cx="8715436" cy="4840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3 İçerik Yer Tutucusu" descr="30-Inspirational-Charles-Darwin-Quote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5 Metin kutusu"/>
          <p:cNvSpPr txBox="1"/>
          <p:nvPr/>
        </p:nvSpPr>
        <p:spPr>
          <a:xfrm>
            <a:off x="5143504" y="4000504"/>
            <a:ext cx="4000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 smtClean="0">
                <a:solidFill>
                  <a:srgbClr val="FFFF00"/>
                </a:solidFill>
              </a:rPr>
              <a:t>‘’Tüm asil niteliklerine rağmen insan, daha aşağı kökenlerinin silinmez damgasını bedeninde taşır.’’</a:t>
            </a:r>
          </a:p>
          <a:p>
            <a:endParaRPr lang="tr-TR" sz="2400" b="1" i="1" dirty="0" smtClean="0">
              <a:solidFill>
                <a:srgbClr val="FFFF00"/>
              </a:solidFill>
            </a:endParaRPr>
          </a:p>
        </p:txBody>
      </p:sp>
      <p:pic>
        <p:nvPicPr>
          <p:cNvPr id="5" name="3 İçerik Yer Tutucusu" descr="darwin_tree_of_lif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3504" cy="6715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214414" y="274638"/>
            <a:ext cx="6143668" cy="72547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tr-TR" dirty="0" smtClean="0"/>
              <a:t>İnsan doğası</a:t>
            </a:r>
            <a:endParaRPr lang="tr-TR" dirty="0"/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214282" y="1071546"/>
          <a:ext cx="8786874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2801</TotalTime>
  <Words>2729</Words>
  <Application>Microsoft Office PowerPoint</Application>
  <PresentationFormat>Ekran Gösterisi (4:3)</PresentationFormat>
  <Paragraphs>562</Paragraphs>
  <Slides>85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85</vt:i4>
      </vt:variant>
    </vt:vector>
  </HeadingPairs>
  <TitlesOfParts>
    <vt:vector size="86" baseType="lpstr">
      <vt:lpstr>Ofis Teması</vt:lpstr>
      <vt:lpstr>Slayt 1</vt:lpstr>
      <vt:lpstr>Sunum Akışı</vt:lpstr>
      <vt:lpstr>Slayt 3</vt:lpstr>
      <vt:lpstr>Slayt 4</vt:lpstr>
      <vt:lpstr>Hastalıklara biyolojik yaklaşım</vt:lpstr>
      <vt:lpstr>Hastalıkların evrimsel çözümlemesi (maladaptasyon)</vt:lpstr>
      <vt:lpstr>Tıpta  biyolojik/evrimsel yaklaşım</vt:lpstr>
      <vt:lpstr>Önemlidir; çünkü</vt:lpstr>
      <vt:lpstr>İnsan doğası</vt:lpstr>
      <vt:lpstr>Geçmişimizin tasarımıyız</vt:lpstr>
      <vt:lpstr>Geçmişimizin tasarımıyız</vt:lpstr>
      <vt:lpstr>Geçmişimizin tasarımıyız</vt:lpstr>
      <vt:lpstr>Gözün biyolojik tarihi</vt:lpstr>
      <vt:lpstr>Kalbin biyolojik tarihi</vt:lpstr>
      <vt:lpstr>İnsan bedeni</vt:lpstr>
      <vt:lpstr>İnsan bedeni</vt:lpstr>
      <vt:lpstr>Geçmişimizin tasarımıyız</vt:lpstr>
      <vt:lpstr>Slayt 18</vt:lpstr>
      <vt:lpstr>Tıpkı Rube Goldberg Makineleri gibi</vt:lpstr>
      <vt:lpstr>Exaptation </vt:lpstr>
      <vt:lpstr>Exaptation </vt:lpstr>
      <vt:lpstr>Gen sharing(ASL-lens crystalline)</vt:lpstr>
      <vt:lpstr>Exaptation </vt:lpstr>
      <vt:lpstr>Slayt 24</vt:lpstr>
      <vt:lpstr>Biyolojik olarak organizmalar </vt:lpstr>
      <vt:lpstr>Bedeni oluşturan parçaların biyolojik tarihi</vt:lpstr>
      <vt:lpstr>Yaşamın Kronolojisi</vt:lpstr>
      <vt:lpstr>Metagenom (23 000 gen) </vt:lpstr>
      <vt:lpstr>Organizma olarak insan</vt:lpstr>
      <vt:lpstr>“Escherichia coli için doğru olan fil için de doğrudur”                             (Jacob 1988)</vt:lpstr>
      <vt:lpstr>‘’Çevreye’’ verdiğimiz tepkilerin toplamıyız</vt:lpstr>
      <vt:lpstr>‘’Çevreye’’ verdiğimiz tepkilerin toplamıyız</vt:lpstr>
      <vt:lpstr>İnsanın süreci çevre/iklim değişiminden bağımsız değildir</vt:lpstr>
      <vt:lpstr>Neden obez oluyoruz?</vt:lpstr>
      <vt:lpstr>Obezite ve ilişkili bozukluklar ‘’Yaşam Tarzı’’ hastalığıdır</vt:lpstr>
      <vt:lpstr>Slayt 36</vt:lpstr>
      <vt:lpstr>Yağ dokusunun kökeni</vt:lpstr>
      <vt:lpstr>Adipozite ne zaman ortaya çıktı? (Kambriyen-Ordovisyen dönemi)</vt:lpstr>
      <vt:lpstr>Adipozite ne için seçilime uğramıştır?</vt:lpstr>
      <vt:lpstr>Adipozite ne için seçilime uğramıştır?</vt:lpstr>
      <vt:lpstr>Ensefalizasyonun finansmanı için yağ dokusu</vt:lpstr>
      <vt:lpstr>r-K üreme stratejisi (döle yatırımda çeşitlilik)</vt:lpstr>
      <vt:lpstr> Beyne ve yavruya yatırımın finansmanı için İnsülin Direnci </vt:lpstr>
      <vt:lpstr>Yaşam tarihini yönlendiren aracı olarak yağ dokusu</vt:lpstr>
      <vt:lpstr>Yaşam tarihini yönlendiren aracı olarak yağ dokusu</vt:lpstr>
      <vt:lpstr>     Obezite insan &amp; çevre evriminin doğal bir sonucudur</vt:lpstr>
      <vt:lpstr>Paleolitik dönem (2 milyon-10 000 yıl öncesi) </vt:lpstr>
      <vt:lpstr>Adipozite için ana itici evrimsel güç olarak ensefalizasyon (paleolitik dönem)</vt:lpstr>
      <vt:lpstr>Change between gut mass-brain volume</vt:lpstr>
      <vt:lpstr>Hominidia </vt:lpstr>
      <vt:lpstr>Neolitik Dönem (10 000-250 yıl öncesi)</vt:lpstr>
      <vt:lpstr>Sanayi Devrimi-Modern Çağ (250 y.ö.-günümüz arası)</vt:lpstr>
      <vt:lpstr>Adipozite için Seçilim Baskısı Yaratan İtici Evrimsel Güçler</vt:lpstr>
      <vt:lpstr>Ürikaz enziminin kaybı (Miyosen Dönemi 20-16 milyon yö)</vt:lpstr>
      <vt:lpstr>Ürikaz enziminin kaybı (Miyosen Dönemi 20-16 milyon yö)</vt:lpstr>
      <vt:lpstr>Adipozite seçilimi için diğer evrimsel güçler (paleolitik dönem)</vt:lpstr>
      <vt:lpstr>Obezitenin Evrimsel Mekanizmaları</vt:lpstr>
      <vt:lpstr>Obezitenin Kökeni için Evrimsel Kuramlar</vt:lpstr>
      <vt:lpstr>Tutumlu gen hipotezi (Neel, 1962) </vt:lpstr>
      <vt:lpstr>Genetik sürüklenme hipotezi (Avcılardan kurtuluş, Speakman 2007)</vt:lpstr>
      <vt:lpstr>Protein kaldıraç hipotezi</vt:lpstr>
      <vt:lpstr>Protein kaldıraç hipotezi</vt:lpstr>
      <vt:lpstr>Slayt 63</vt:lpstr>
      <vt:lpstr>Obezite: Göçlerle iklime  adaptasyona ödenen maliyet (BAT’ta çeşitlilik)</vt:lpstr>
      <vt:lpstr>Obezite: Göçlerle iklime  adaptasyona ödenen maliyet (BAT’ta çeşitlilik)</vt:lpstr>
      <vt:lpstr> Trade-off:Evrimin merkezindeki ilke </vt:lpstr>
      <vt:lpstr>T1DM: Soğuğa adaptasyona ödenen bir bedel</vt:lpstr>
      <vt:lpstr>T1DM: Soğuğa adaptasyona ödenen bir bedel</vt:lpstr>
      <vt:lpstr>T1DM: Virüslere dirence karşı ödenen bir bedel</vt:lpstr>
      <vt:lpstr>Neolitik (Tarım) Döneminde Obezite</vt:lpstr>
      <vt:lpstr>Paleolitikten neolitik döneme diyet değişimi</vt:lpstr>
      <vt:lpstr> Obezitenin fetal programı </vt:lpstr>
      <vt:lpstr> Obezitenin fetal programı </vt:lpstr>
      <vt:lpstr>’’Ontogeny recapitulates phylogeny’’</vt:lpstr>
      <vt:lpstr>Kuşaklar arası etki</vt:lpstr>
      <vt:lpstr>Obezite  niçin seçilime uğradı?</vt:lpstr>
      <vt:lpstr>Trade-off</vt:lpstr>
      <vt:lpstr>Günümüzde obezite</vt:lpstr>
      <vt:lpstr>Kapitalizm-obezite ilişkisi</vt:lpstr>
      <vt:lpstr>Yüksek fruktoz temelli içecekler-obezite</vt:lpstr>
      <vt:lpstr>Fast-food</vt:lpstr>
      <vt:lpstr>Slayt 82</vt:lpstr>
      <vt:lpstr>Limbic capitalism</vt:lpstr>
      <vt:lpstr>Obezitenin Kök Nedeni </vt:lpstr>
      <vt:lpstr>Slayt 85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Obezitenin Evrimi</dc:title>
  <dc:creator>manager</dc:creator>
  <cp:lastModifiedBy>manager</cp:lastModifiedBy>
  <cp:revision>64</cp:revision>
  <dcterms:created xsi:type="dcterms:W3CDTF">2019-09-26T15:48:34Z</dcterms:created>
  <dcterms:modified xsi:type="dcterms:W3CDTF">2019-11-21T14:02:22Z</dcterms:modified>
</cp:coreProperties>
</file>